
<file path=[Content_Types].xml><?xml version="1.0" encoding="utf-8"?>
<Types xmlns="http://schemas.openxmlformats.org/package/2006/content-types">
  <Default ContentType="image/jpeg" Extension="jpg"/>
  <Default ContentType="application/x-fontdata" Extension="fntdata"/>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5" r:id="rId5"/>
  </p:sldMasterIdLst>
  <p:notesMasterIdLst>
    <p:notesMasterId r:id="rId6"/>
  </p:notesMasterIdLst>
  <p:sldIdLst>
    <p:sldId id="256" r:id="rId7"/>
    <p:sldId id="257" r:id="rId8"/>
    <p:sldId id="258" r:id="rId9"/>
    <p:sldId id="259" r:id="rId10"/>
    <p:sldId id="260" r:id="rId11"/>
    <p:sldId id="261" r:id="rId12"/>
  </p:sldIdLst>
  <p:sldSz cy="5143500" cx="9144000"/>
  <p:notesSz cx="6858000" cy="9144000"/>
  <p:embeddedFontLst>
    <p:embeddedFont>
      <p:font typeface="Architects Daughter"/>
      <p:regular r:id="rId13"/>
    </p:embeddedFont>
    <p:embeddedFont>
      <p:font typeface="Amatic SC"/>
      <p:regular r:id="rId14"/>
      <p:bold r:id="rId15"/>
    </p:embeddedFont>
    <p:embeddedFont>
      <p:font typeface="Lato"/>
      <p:regular r:id="rId16"/>
      <p:bold r:id="rId17"/>
      <p:italic r:id="rId18"/>
      <p:boldItalic r:id="rId19"/>
    </p:embeddedFont>
    <p:embeddedFont>
      <p:font typeface="Oswald"/>
      <p:regular r:id="rId20"/>
      <p:bold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guide id="3" pos="478">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C83C5846-99DC-43E3-99BF-E66EAD639E21}">
  <a:tblStyle styleId="{C83C5846-99DC-43E3-99BF-E66EAD639E21}"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 pos="478"/>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Oswald-regular.fntdata"/><Relationship Id="rId11" Type="http://schemas.openxmlformats.org/officeDocument/2006/relationships/slide" Target="slides/slide5.xml"/><Relationship Id="rId10" Type="http://schemas.openxmlformats.org/officeDocument/2006/relationships/slide" Target="slides/slide4.xml"/><Relationship Id="rId21" Type="http://schemas.openxmlformats.org/officeDocument/2006/relationships/font" Target="fonts/Oswald-bold.fntdata"/><Relationship Id="rId13" Type="http://schemas.openxmlformats.org/officeDocument/2006/relationships/font" Target="fonts/ArchitectsDaughter-regular.fntdata"/><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font" Target="fonts/AmaticSC-bold.fntdata"/><Relationship Id="rId14" Type="http://schemas.openxmlformats.org/officeDocument/2006/relationships/font" Target="fonts/AmaticSC-regular.fntdata"/><Relationship Id="rId17" Type="http://schemas.openxmlformats.org/officeDocument/2006/relationships/font" Target="fonts/Lato-bold.fntdata"/><Relationship Id="rId16" Type="http://schemas.openxmlformats.org/officeDocument/2006/relationships/font" Target="fonts/Lato-regular.fntdata"/><Relationship Id="rId5" Type="http://schemas.openxmlformats.org/officeDocument/2006/relationships/slideMaster" Target="slideMasters/slideMaster1.xml"/><Relationship Id="rId19" Type="http://schemas.openxmlformats.org/officeDocument/2006/relationships/font" Target="fonts/Lato-boldItalic.fntdata"/><Relationship Id="rId6" Type="http://schemas.openxmlformats.org/officeDocument/2006/relationships/notesMaster" Target="notesMasters/notesMaster1.xml"/><Relationship Id="rId18" Type="http://schemas.openxmlformats.org/officeDocument/2006/relationships/font" Target="fonts/Lato-italic.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297"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g9a4acd8930_0_336:notes"/>
          <p:cNvSpPr/>
          <p:nvPr>
            <p:ph idx="2" type="sldImg"/>
          </p:nvPr>
        </p:nvSpPr>
        <p:spPr>
          <a:xfrm>
            <a:off x="38129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g9a4acd8930_0_3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9a4acd8930_0_342:notes"/>
          <p:cNvSpPr/>
          <p:nvPr>
            <p:ph idx="2" type="sldImg"/>
          </p:nvPr>
        </p:nvSpPr>
        <p:spPr>
          <a:xfrm>
            <a:off x="38129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9a4acd8930_0_3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9a4acd8930_0_345:notes"/>
          <p:cNvSpPr/>
          <p:nvPr>
            <p:ph idx="2" type="sldImg"/>
          </p:nvPr>
        </p:nvSpPr>
        <p:spPr>
          <a:xfrm>
            <a:off x="38129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9a4acd8930_0_3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9a4acd8930_0_348:notes"/>
          <p:cNvSpPr/>
          <p:nvPr>
            <p:ph idx="2" type="sldImg"/>
          </p:nvPr>
        </p:nvSpPr>
        <p:spPr>
          <a:xfrm>
            <a:off x="38129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9a4acd8930_0_3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9a4acd8930_0_351:notes"/>
          <p:cNvSpPr/>
          <p:nvPr>
            <p:ph idx="2" type="sldImg"/>
          </p:nvPr>
        </p:nvSpPr>
        <p:spPr>
          <a:xfrm>
            <a:off x="38129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9a4acd8930_0_3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13b9f81f35a_0_25:notes"/>
          <p:cNvSpPr/>
          <p:nvPr>
            <p:ph idx="2" type="sldImg"/>
          </p:nvPr>
        </p:nvSpPr>
        <p:spPr>
          <a:xfrm>
            <a:off x="38129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13b9f81f35a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5.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gif"/><Relationship Id="rId3" Type="http://schemas.openxmlformats.org/officeDocument/2006/relationships/image" Target="../media/image5.jpg"/><Relationship Id="rId4" Type="http://schemas.openxmlformats.org/officeDocument/2006/relationships/hyperlink" Target="https://scope.scholastic.com/issues/2022-23/090122/should-andre-be-a-social-media-star.html" TargetMode="Externa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1" type="title">
  <p:cSld name="TITLE">
    <p:bg>
      <p:bgPr>
        <a:solidFill>
          <a:srgbClr val="073763"/>
        </a:solidFill>
      </p:bgPr>
    </p:bg>
    <p:spTree>
      <p:nvGrpSpPr>
        <p:cNvPr id="7" name="Shape 7"/>
        <p:cNvGrpSpPr/>
        <p:nvPr/>
      </p:nvGrpSpPr>
      <p:grpSpPr>
        <a:xfrm>
          <a:off x="0" y="0"/>
          <a:ext cx="0" cy="0"/>
          <a:chOff x="0" y="0"/>
          <a:chExt cx="0" cy="0"/>
        </a:xfrm>
      </p:grpSpPr>
      <p:sp>
        <p:nvSpPr>
          <p:cNvPr id="8" name="Google Shape;8;p2"/>
          <p:cNvSpPr txBox="1"/>
          <p:nvPr/>
        </p:nvSpPr>
        <p:spPr>
          <a:xfrm>
            <a:off x="6152150" y="1065425"/>
            <a:ext cx="1739100" cy="1759800"/>
          </a:xfrm>
          <a:prstGeom prst="rect">
            <a:avLst/>
          </a:prstGeom>
          <a:noFill/>
          <a:ln cap="flat" cmpd="sng" w="19050">
            <a:solidFill>
              <a:srgbClr val="76A5AF"/>
            </a:solidFill>
            <a:prstDash val="dot"/>
            <a:round/>
            <a:headEnd len="sm" w="sm" type="none"/>
            <a:tailEnd len="sm" w="sm" type="none"/>
          </a:ln>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b="1" lang="en" u="sng">
                <a:solidFill>
                  <a:srgbClr val="FFD966"/>
                </a:solidFill>
                <a:latin typeface="Lato"/>
                <a:ea typeface="Lato"/>
                <a:cs typeface="Lato"/>
                <a:sym typeface="Lato"/>
              </a:rPr>
              <a:t>Table of Contents</a:t>
            </a:r>
            <a:endParaRPr>
              <a:solidFill>
                <a:srgbClr val="FFD966"/>
              </a:solidFill>
              <a:latin typeface="Lato"/>
              <a:ea typeface="Lato"/>
              <a:cs typeface="Lato"/>
              <a:sym typeface="Lato"/>
            </a:endParaRPr>
          </a:p>
          <a:p>
            <a:pPr indent="0" lvl="0" marL="0" rtl="0" algn="l">
              <a:lnSpc>
                <a:spcPct val="200000"/>
              </a:lnSpc>
              <a:spcBef>
                <a:spcPts val="0"/>
              </a:spcBef>
              <a:spcAft>
                <a:spcPts val="0"/>
              </a:spcAft>
              <a:buNone/>
            </a:pPr>
            <a:r>
              <a:rPr lang="en">
                <a:solidFill>
                  <a:srgbClr val="FFFFFF"/>
                </a:solidFill>
                <a:latin typeface="Lato"/>
                <a:ea typeface="Lato"/>
                <a:cs typeface="Lato"/>
                <a:sym typeface="Lato"/>
              </a:rPr>
              <a:t>Read the Article</a:t>
            </a:r>
            <a:endParaRPr>
              <a:solidFill>
                <a:srgbClr val="FFFFFF"/>
              </a:solidFill>
              <a:latin typeface="Lato"/>
              <a:ea typeface="Lato"/>
              <a:cs typeface="Lato"/>
              <a:sym typeface="Lato"/>
            </a:endParaRPr>
          </a:p>
          <a:p>
            <a:pPr indent="0" lvl="0" marL="0" rtl="0" algn="l">
              <a:lnSpc>
                <a:spcPct val="200000"/>
              </a:lnSpc>
              <a:spcBef>
                <a:spcPts val="0"/>
              </a:spcBef>
              <a:spcAft>
                <a:spcPts val="0"/>
              </a:spcAft>
              <a:buClr>
                <a:schemeClr val="dk1"/>
              </a:buClr>
              <a:buSzPts val="1100"/>
              <a:buFont typeface="Arial"/>
              <a:buNone/>
            </a:pPr>
            <a:r>
              <a:rPr lang="en">
                <a:solidFill>
                  <a:schemeClr val="lt1"/>
                </a:solidFill>
                <a:latin typeface="Lato"/>
                <a:ea typeface="Lato"/>
                <a:cs typeface="Lato"/>
                <a:sym typeface="Lato"/>
              </a:rPr>
              <a:t>Scavenger Hunt</a:t>
            </a:r>
            <a:endParaRPr>
              <a:solidFill>
                <a:schemeClr val="lt1"/>
              </a:solidFill>
              <a:latin typeface="Lato"/>
              <a:ea typeface="Lato"/>
              <a:cs typeface="Lato"/>
              <a:sym typeface="Lato"/>
            </a:endParaRPr>
          </a:p>
          <a:p>
            <a:pPr indent="0" lvl="0" marL="0" rtl="0" algn="l">
              <a:lnSpc>
                <a:spcPct val="200000"/>
              </a:lnSpc>
              <a:spcBef>
                <a:spcPts val="0"/>
              </a:spcBef>
              <a:spcAft>
                <a:spcPts val="0"/>
              </a:spcAft>
              <a:buClr>
                <a:schemeClr val="dk1"/>
              </a:buClr>
              <a:buSzPts val="1100"/>
              <a:buFont typeface="Arial"/>
              <a:buNone/>
            </a:pPr>
            <a:r>
              <a:rPr lang="en">
                <a:solidFill>
                  <a:schemeClr val="lt1"/>
                </a:solidFill>
                <a:latin typeface="Lato"/>
                <a:ea typeface="Lato"/>
                <a:cs typeface="Lato"/>
                <a:sym typeface="Lato"/>
              </a:rPr>
              <a:t>YOU Decide!</a:t>
            </a:r>
            <a:endParaRPr>
              <a:solidFill>
                <a:schemeClr val="lt1"/>
              </a:solidFill>
              <a:latin typeface="Lato"/>
              <a:ea typeface="Lato"/>
              <a:cs typeface="Lato"/>
              <a:sym typeface="Lato"/>
            </a:endParaRPr>
          </a:p>
          <a:p>
            <a:pPr indent="0" lvl="0" marL="0" rtl="0" algn="l">
              <a:lnSpc>
                <a:spcPct val="200000"/>
              </a:lnSpc>
              <a:spcBef>
                <a:spcPts val="0"/>
              </a:spcBef>
              <a:spcAft>
                <a:spcPts val="0"/>
              </a:spcAft>
              <a:buNone/>
            </a:pPr>
            <a:r>
              <a:t/>
            </a:r>
            <a:endParaRPr>
              <a:solidFill>
                <a:srgbClr val="FFFFFF"/>
              </a:solidFill>
              <a:latin typeface="Lato"/>
              <a:ea typeface="Lato"/>
              <a:cs typeface="Lato"/>
              <a:sym typeface="Lato"/>
            </a:endParaRPr>
          </a:p>
        </p:txBody>
      </p:sp>
      <p:sp>
        <p:nvSpPr>
          <p:cNvPr id="9" name="Google Shape;9;p2"/>
          <p:cNvSpPr txBox="1"/>
          <p:nvPr/>
        </p:nvSpPr>
        <p:spPr>
          <a:xfrm>
            <a:off x="247150" y="3882500"/>
            <a:ext cx="8433900" cy="845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900">
                <a:solidFill>
                  <a:srgbClr val="FFD966"/>
                </a:solidFill>
                <a:latin typeface="Lato"/>
                <a:ea typeface="Lato"/>
                <a:cs typeface="Lato"/>
                <a:sym typeface="Lato"/>
              </a:rPr>
              <a:t>Andre wants to launch his cooking career on social media. His mom doesn’t think it’s a good idea. Who makes the stronger argument? YOU decide.</a:t>
            </a:r>
            <a:endParaRPr b="1" sz="1900">
              <a:solidFill>
                <a:srgbClr val="FFD966"/>
              </a:solidFill>
              <a:latin typeface="Lato"/>
              <a:ea typeface="Lato"/>
              <a:cs typeface="Lato"/>
              <a:sym typeface="Lato"/>
            </a:endParaRPr>
          </a:p>
          <a:p>
            <a:pPr indent="0" lvl="0" marL="0" rtl="0" algn="l">
              <a:spcBef>
                <a:spcPts val="0"/>
              </a:spcBef>
              <a:spcAft>
                <a:spcPts val="0"/>
              </a:spcAft>
              <a:buNone/>
            </a:pPr>
            <a:r>
              <a:t/>
            </a:r>
            <a:endParaRPr/>
          </a:p>
        </p:txBody>
      </p:sp>
      <p:pic>
        <p:nvPicPr>
          <p:cNvPr id="10" name="Google Shape;10;p2"/>
          <p:cNvPicPr preferRelativeResize="0"/>
          <p:nvPr/>
        </p:nvPicPr>
        <p:blipFill>
          <a:blip r:embed="rId2">
            <a:alphaModFix/>
          </a:blip>
          <a:stretch>
            <a:fillRect/>
          </a:stretch>
        </p:blipFill>
        <p:spPr>
          <a:xfrm>
            <a:off x="8311407" y="4698899"/>
            <a:ext cx="716720" cy="325782"/>
          </a:xfrm>
          <a:prstGeom prst="rect">
            <a:avLst/>
          </a:prstGeom>
          <a:noFill/>
          <a:ln>
            <a:noFill/>
          </a:ln>
        </p:spPr>
      </p:pic>
      <p:pic>
        <p:nvPicPr>
          <p:cNvPr id="11" name="Google Shape;11;p2"/>
          <p:cNvPicPr preferRelativeResize="0"/>
          <p:nvPr/>
        </p:nvPicPr>
        <p:blipFill>
          <a:blip r:embed="rId3">
            <a:alphaModFix/>
          </a:blip>
          <a:stretch>
            <a:fillRect/>
          </a:stretch>
        </p:blipFill>
        <p:spPr>
          <a:xfrm>
            <a:off x="342900" y="249200"/>
            <a:ext cx="5376830" cy="3577699"/>
          </a:xfrm>
          <a:prstGeom prst="rect">
            <a:avLst/>
          </a:prstGeom>
          <a:noFill/>
          <a:ln>
            <a:noFill/>
          </a:ln>
          <a:effectLst>
            <a:outerShdw blurRad="57150" rotWithShape="0" algn="bl" dir="5400000" dist="19050">
              <a:srgbClr val="000000">
                <a:alpha val="50000"/>
              </a:srgbClr>
            </a:outerShdw>
          </a:effectLst>
        </p:spPr>
      </p:pic>
    </p:spTree>
  </p:cSld>
  <p:clrMapOvr>
    <a:masterClrMapping/>
  </p:clrMapOvr>
  <p:extLst>
    <p:ext uri="{DCECCB84-F9BA-43D5-87BE-67443E8EF086}">
      <p15:sldGuideLst>
        <p15:guide id="1" orient="horz" pos="1620">
          <p15:clr>
            <a:srgbClr val="FA7B17"/>
          </p15:clr>
        </p15:guide>
        <p15:guide id="2" orient="horz" pos="309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2">
  <p:cSld name="CUSTOM_2">
    <p:bg>
      <p:bgPr>
        <a:solidFill>
          <a:srgbClr val="073763"/>
        </a:solidFill>
      </p:bgPr>
    </p:bg>
    <p:spTree>
      <p:nvGrpSpPr>
        <p:cNvPr id="12" name="Shape 12"/>
        <p:cNvGrpSpPr/>
        <p:nvPr/>
      </p:nvGrpSpPr>
      <p:grpSpPr>
        <a:xfrm>
          <a:off x="0" y="0"/>
          <a:ext cx="0" cy="0"/>
          <a:chOff x="0" y="0"/>
          <a:chExt cx="0" cy="0"/>
        </a:xfrm>
      </p:grpSpPr>
      <p:sp>
        <p:nvSpPr>
          <p:cNvPr id="13" name="Google Shape;13;p3"/>
          <p:cNvSpPr txBox="1"/>
          <p:nvPr/>
        </p:nvSpPr>
        <p:spPr>
          <a:xfrm>
            <a:off x="345775" y="104775"/>
            <a:ext cx="7695900" cy="721500"/>
          </a:xfrm>
          <a:prstGeom prst="rect">
            <a:avLst/>
          </a:prstGeom>
          <a:noFill/>
          <a:ln>
            <a:noFill/>
          </a:ln>
        </p:spPr>
        <p:txBody>
          <a:bodyPr anchorCtr="0" anchor="t" bIns="75575" lIns="75575" spcFirstLastPara="1" rIns="75575" wrap="square" tIns="75575">
            <a:noAutofit/>
          </a:bodyPr>
          <a:lstStyle/>
          <a:p>
            <a:pPr indent="0" lvl="0" marL="0" rtl="0" algn="l">
              <a:spcBef>
                <a:spcPts val="0"/>
              </a:spcBef>
              <a:spcAft>
                <a:spcPts val="0"/>
              </a:spcAft>
              <a:buNone/>
            </a:pPr>
            <a:r>
              <a:rPr b="1" lang="en" sz="6000">
                <a:solidFill>
                  <a:srgbClr val="FFD966"/>
                </a:solidFill>
                <a:latin typeface="Amatic SC"/>
                <a:ea typeface="Amatic SC"/>
                <a:cs typeface="Amatic SC"/>
                <a:sym typeface="Amatic SC"/>
              </a:rPr>
              <a:t>Read the Article</a:t>
            </a:r>
            <a:endParaRPr b="1" sz="6000">
              <a:solidFill>
                <a:srgbClr val="FFD966"/>
              </a:solidFill>
              <a:latin typeface="Amatic SC"/>
              <a:ea typeface="Amatic SC"/>
              <a:cs typeface="Amatic SC"/>
              <a:sym typeface="Amatic SC"/>
            </a:endParaRPr>
          </a:p>
        </p:txBody>
      </p:sp>
      <p:sp>
        <p:nvSpPr>
          <p:cNvPr id="14" name="Google Shape;14;p3"/>
          <p:cNvSpPr txBox="1"/>
          <p:nvPr/>
        </p:nvSpPr>
        <p:spPr>
          <a:xfrm flipH="1">
            <a:off x="758525" y="2031125"/>
            <a:ext cx="1775100" cy="1634700"/>
          </a:xfrm>
          <a:prstGeom prst="rect">
            <a:avLst/>
          </a:prstGeom>
          <a:noFill/>
          <a:ln>
            <a:noFill/>
          </a:ln>
        </p:spPr>
        <p:txBody>
          <a:bodyPr anchorCtr="0" anchor="t" bIns="75575" lIns="75575" spcFirstLastPara="1" rIns="75575" wrap="square" tIns="75575">
            <a:noAutofit/>
          </a:bodyPr>
          <a:lstStyle/>
          <a:p>
            <a:pPr indent="0" lvl="0" marL="0" rtl="0" algn="l">
              <a:spcBef>
                <a:spcPts val="0"/>
              </a:spcBef>
              <a:spcAft>
                <a:spcPts val="0"/>
              </a:spcAft>
              <a:buClr>
                <a:schemeClr val="dk1"/>
              </a:buClr>
              <a:buSzPts val="1100"/>
              <a:buFont typeface="Arial"/>
              <a:buNone/>
            </a:pPr>
            <a:r>
              <a:rPr lang="en" sz="2000">
                <a:solidFill>
                  <a:srgbClr val="FFFFFF"/>
                </a:solidFill>
                <a:latin typeface="Lato"/>
                <a:ea typeface="Lato"/>
                <a:cs typeface="Lato"/>
                <a:sym typeface="Lato"/>
              </a:rPr>
              <a:t>Click here </a:t>
            </a:r>
            <a:endParaRPr sz="2000">
              <a:solidFill>
                <a:srgbClr val="FFFFFF"/>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rPr lang="en" sz="2000">
                <a:solidFill>
                  <a:srgbClr val="FFFFFF"/>
                </a:solidFill>
                <a:latin typeface="Lato"/>
                <a:ea typeface="Lato"/>
                <a:cs typeface="Lato"/>
                <a:sym typeface="Lato"/>
              </a:rPr>
              <a:t>to read or listen to the article at Scope Online.</a:t>
            </a:r>
            <a:r>
              <a:rPr lang="en" sz="2000">
                <a:solidFill>
                  <a:srgbClr val="134F5C"/>
                </a:solidFill>
                <a:latin typeface="Lato"/>
                <a:ea typeface="Lato"/>
                <a:cs typeface="Lato"/>
                <a:sym typeface="Lato"/>
              </a:rPr>
              <a:t> </a:t>
            </a:r>
            <a:endParaRPr sz="1800">
              <a:solidFill>
                <a:srgbClr val="FFFFFF"/>
              </a:solidFill>
              <a:latin typeface="Oswald"/>
              <a:ea typeface="Oswald"/>
              <a:cs typeface="Oswald"/>
              <a:sym typeface="Oswald"/>
            </a:endParaRPr>
          </a:p>
        </p:txBody>
      </p:sp>
      <p:pic>
        <p:nvPicPr>
          <p:cNvPr id="15" name="Google Shape;15;p3"/>
          <p:cNvPicPr preferRelativeResize="0"/>
          <p:nvPr/>
        </p:nvPicPr>
        <p:blipFill>
          <a:blip r:embed="rId2">
            <a:alphaModFix/>
          </a:blip>
          <a:stretch>
            <a:fillRect/>
          </a:stretch>
        </p:blipFill>
        <p:spPr>
          <a:xfrm>
            <a:off x="3937661" y="191089"/>
            <a:ext cx="796008" cy="806886"/>
          </a:xfrm>
          <a:prstGeom prst="rect">
            <a:avLst/>
          </a:prstGeom>
          <a:noFill/>
          <a:ln>
            <a:noFill/>
          </a:ln>
        </p:spPr>
      </p:pic>
      <p:sp>
        <p:nvSpPr>
          <p:cNvPr id="16" name="Google Shape;16;p3"/>
          <p:cNvSpPr txBox="1"/>
          <p:nvPr/>
        </p:nvSpPr>
        <p:spPr>
          <a:xfrm rot="-2373767">
            <a:off x="1967166" y="1888135"/>
            <a:ext cx="924601" cy="921413"/>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6000">
                <a:solidFill>
                  <a:srgbClr val="6D9EEB"/>
                </a:solidFill>
                <a:latin typeface="Lato"/>
                <a:ea typeface="Lato"/>
                <a:cs typeface="Lato"/>
                <a:sym typeface="Lato"/>
              </a:rPr>
              <a:t>⤷</a:t>
            </a:r>
            <a:endParaRPr sz="6000">
              <a:solidFill>
                <a:srgbClr val="6D9EEB"/>
              </a:solidFill>
            </a:endParaRPr>
          </a:p>
        </p:txBody>
      </p:sp>
      <p:pic>
        <p:nvPicPr>
          <p:cNvPr id="17" name="Google Shape;17;p3"/>
          <p:cNvPicPr preferRelativeResize="0"/>
          <p:nvPr/>
        </p:nvPicPr>
        <p:blipFill>
          <a:blip r:embed="rId3">
            <a:alphaModFix/>
          </a:blip>
          <a:stretch>
            <a:fillRect/>
          </a:stretch>
        </p:blipFill>
        <p:spPr>
          <a:xfrm>
            <a:off x="2876500" y="1208225"/>
            <a:ext cx="5165174" cy="3436876"/>
          </a:xfrm>
          <a:prstGeom prst="rect">
            <a:avLst/>
          </a:prstGeom>
          <a:noFill/>
          <a:ln>
            <a:noFill/>
          </a:ln>
          <a:effectLst>
            <a:outerShdw blurRad="57150" rotWithShape="0" algn="bl" dir="5400000" dist="19050">
              <a:srgbClr val="000000">
                <a:alpha val="50000"/>
              </a:srgbClr>
            </a:outerShdw>
          </a:effectLst>
        </p:spPr>
      </p:pic>
      <p:sp>
        <p:nvSpPr>
          <p:cNvPr id="18" name="Google Shape;18;p3">
            <a:hlinkClick r:id="rId4"/>
          </p:cNvPr>
          <p:cNvSpPr/>
          <p:nvPr/>
        </p:nvSpPr>
        <p:spPr>
          <a:xfrm>
            <a:off x="2754100" y="997975"/>
            <a:ext cx="5432700" cy="38544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3">
  <p:cSld name="CUSTOM_3">
    <p:bg>
      <p:bgPr>
        <a:solidFill>
          <a:srgbClr val="073763"/>
        </a:solidFill>
      </p:bgPr>
    </p:bg>
    <p:spTree>
      <p:nvGrpSpPr>
        <p:cNvPr id="19" name="Shape 19"/>
        <p:cNvGrpSpPr/>
        <p:nvPr/>
      </p:nvGrpSpPr>
      <p:grpSpPr>
        <a:xfrm>
          <a:off x="0" y="0"/>
          <a:ext cx="0" cy="0"/>
          <a:chOff x="0" y="0"/>
          <a:chExt cx="0" cy="0"/>
        </a:xfrm>
      </p:grpSpPr>
      <p:sp>
        <p:nvSpPr>
          <p:cNvPr id="20" name="Google Shape;20;p4"/>
          <p:cNvSpPr txBox="1"/>
          <p:nvPr/>
        </p:nvSpPr>
        <p:spPr>
          <a:xfrm>
            <a:off x="226025" y="108025"/>
            <a:ext cx="4597500" cy="862200"/>
          </a:xfrm>
          <a:prstGeom prst="rect">
            <a:avLst/>
          </a:prstGeom>
          <a:noFill/>
          <a:ln>
            <a:noFill/>
          </a:ln>
        </p:spPr>
        <p:txBody>
          <a:bodyPr anchorCtr="0" anchor="t" bIns="75575" lIns="75575" spcFirstLastPara="1" rIns="75575" wrap="square" tIns="75575">
            <a:noAutofit/>
          </a:bodyPr>
          <a:lstStyle/>
          <a:p>
            <a:pPr indent="0" lvl="0" marL="0" rtl="0" algn="l">
              <a:spcBef>
                <a:spcPts val="0"/>
              </a:spcBef>
              <a:spcAft>
                <a:spcPts val="0"/>
              </a:spcAft>
              <a:buNone/>
            </a:pPr>
            <a:r>
              <a:rPr b="1" lang="en" sz="6000">
                <a:solidFill>
                  <a:srgbClr val="FFD966"/>
                </a:solidFill>
                <a:latin typeface="Amatic SC"/>
                <a:ea typeface="Amatic SC"/>
                <a:cs typeface="Amatic SC"/>
                <a:sym typeface="Amatic SC"/>
              </a:rPr>
              <a:t>Scavenger Hunt</a:t>
            </a:r>
            <a:endParaRPr b="1" sz="6000">
              <a:solidFill>
                <a:srgbClr val="FFD966"/>
              </a:solidFill>
              <a:latin typeface="Amatic SC"/>
              <a:ea typeface="Amatic SC"/>
              <a:cs typeface="Amatic SC"/>
              <a:sym typeface="Amatic SC"/>
            </a:endParaRPr>
          </a:p>
        </p:txBody>
      </p:sp>
      <p:graphicFrame>
        <p:nvGraphicFramePr>
          <p:cNvPr id="21" name="Google Shape;21;p4"/>
          <p:cNvGraphicFramePr/>
          <p:nvPr/>
        </p:nvGraphicFramePr>
        <p:xfrm>
          <a:off x="1124775" y="1257288"/>
          <a:ext cx="3000000" cy="3000000"/>
        </p:xfrm>
        <a:graphic>
          <a:graphicData uri="http://schemas.openxmlformats.org/drawingml/2006/table">
            <a:tbl>
              <a:tblPr>
                <a:noFill/>
                <a:tableStyleId>{C83C5846-99DC-43E3-99BF-E66EAD639E21}</a:tableStyleId>
              </a:tblPr>
              <a:tblGrid>
                <a:gridCol w="1528200"/>
                <a:gridCol w="2732725"/>
                <a:gridCol w="2695075"/>
              </a:tblGrid>
              <a:tr h="411300">
                <a:tc>
                  <a:txBody>
                    <a:bodyPr/>
                    <a:lstStyle/>
                    <a:p>
                      <a:pPr indent="0" lvl="0" marL="0" rtl="0" algn="l">
                        <a:spcBef>
                          <a:spcPts val="0"/>
                        </a:spcBef>
                        <a:spcAft>
                          <a:spcPts val="0"/>
                        </a:spcAft>
                        <a:buNone/>
                      </a:pPr>
                      <a:r>
                        <a:t/>
                      </a:r>
                      <a:endParaRPr sz="1300">
                        <a:latin typeface="Lato"/>
                        <a:ea typeface="Lato"/>
                        <a:cs typeface="Lato"/>
                        <a:sym typeface="Lato"/>
                      </a:endParaRPr>
                    </a:p>
                  </a:txBody>
                  <a:tcPr marT="91425" marB="91425" marR="91425" marL="91425">
                    <a:lnL cap="flat" cmpd="sng" w="9525">
                      <a:solidFill>
                        <a:srgbClr val="000000">
                          <a:alpha val="0"/>
                        </a:srgbClr>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
                          <a:latin typeface="Lato"/>
                          <a:ea typeface="Lato"/>
                          <a:cs typeface="Lato"/>
                          <a:sym typeface="Lato"/>
                        </a:rPr>
                        <a:t>Andre</a:t>
                      </a:r>
                      <a:endParaRPr b="1">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DAF8"/>
                    </a:solidFill>
                  </a:tcPr>
                </a:tc>
                <a:tc>
                  <a:txBody>
                    <a:bodyPr/>
                    <a:lstStyle/>
                    <a:p>
                      <a:pPr indent="0" lvl="0" marL="0" rtl="0" algn="ctr">
                        <a:spcBef>
                          <a:spcPts val="0"/>
                        </a:spcBef>
                        <a:spcAft>
                          <a:spcPts val="0"/>
                        </a:spcAft>
                        <a:buNone/>
                      </a:pPr>
                      <a:r>
                        <a:rPr b="1" lang="en">
                          <a:latin typeface="Lato"/>
                          <a:ea typeface="Lato"/>
                          <a:cs typeface="Lato"/>
                          <a:sym typeface="Lato"/>
                        </a:rPr>
                        <a:t>Mom</a:t>
                      </a:r>
                      <a:endParaRPr b="1">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DAF8"/>
                    </a:solidFill>
                  </a:tcPr>
                </a:tc>
              </a:tr>
              <a:tr h="1422750">
                <a:tc>
                  <a:txBody>
                    <a:bodyPr/>
                    <a:lstStyle/>
                    <a:p>
                      <a:pPr indent="0" lvl="0" marL="0" rtl="0" algn="l">
                        <a:spcBef>
                          <a:spcPts val="0"/>
                        </a:spcBef>
                        <a:spcAft>
                          <a:spcPts val="0"/>
                        </a:spcAft>
                        <a:buNone/>
                      </a:pPr>
                      <a:r>
                        <a:t/>
                      </a:r>
                      <a:endParaRPr b="1" sz="1300">
                        <a:latin typeface="Lato"/>
                        <a:ea typeface="Lato"/>
                        <a:cs typeface="Lato"/>
                        <a:sym typeface="Lato"/>
                      </a:endParaRPr>
                    </a:p>
                    <a:p>
                      <a:pPr indent="0" lvl="0" marL="0" rtl="0" algn="l">
                        <a:spcBef>
                          <a:spcPts val="0"/>
                        </a:spcBef>
                        <a:spcAft>
                          <a:spcPts val="0"/>
                        </a:spcAft>
                        <a:buNone/>
                      </a:pPr>
                      <a:r>
                        <a:rPr b="1" lang="en">
                          <a:latin typeface="Lato"/>
                          <a:ea typeface="Lato"/>
                          <a:cs typeface="Lato"/>
                          <a:sym typeface="Lato"/>
                        </a:rPr>
                        <a:t>line(s) that expresses the central claim</a:t>
                      </a:r>
                      <a:endParaRPr b="1">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DAF8"/>
                    </a:solidFill>
                  </a:tcPr>
                </a:tc>
                <a:tc>
                  <a:txBody>
                    <a:bodyPr/>
                    <a:lstStyle/>
                    <a:p>
                      <a:pPr indent="0" lvl="0" marL="0" rtl="0" algn="l">
                        <a:spcBef>
                          <a:spcPts val="0"/>
                        </a:spcBef>
                        <a:spcAft>
                          <a:spcPts val="0"/>
                        </a:spcAft>
                        <a:buNone/>
                      </a:pPr>
                      <a:r>
                        <a:t/>
                      </a:r>
                      <a:endParaRPr sz="1300">
                        <a:latin typeface="Lato"/>
                        <a:ea typeface="Lato"/>
                        <a:cs typeface="Lato"/>
                        <a:sym typeface="Lato"/>
                      </a:endParaRPr>
                    </a:p>
                    <a:p>
                      <a:pPr indent="0" lvl="0" marL="0" rtl="0" algn="l">
                        <a:spcBef>
                          <a:spcPts val="0"/>
                        </a:spcBef>
                        <a:spcAft>
                          <a:spcPts val="0"/>
                        </a:spcAft>
                        <a:buClr>
                          <a:schemeClr val="dk1"/>
                        </a:buClr>
                        <a:buSzPts val="1100"/>
                        <a:buFont typeface="Arial"/>
                        <a:buNone/>
                      </a:pPr>
                      <a:r>
                        <a:rPr lang="en" sz="1500">
                          <a:solidFill>
                            <a:schemeClr val="dk1"/>
                          </a:solidFill>
                          <a:latin typeface="Architects Daughter"/>
                          <a:ea typeface="Architects Daughter"/>
                          <a:cs typeface="Architects Daughter"/>
                          <a:sym typeface="Architects Daughter"/>
                        </a:rPr>
                        <a:t>“Well, I think it’s time to take my talents out into the world, and I believe social media is the way to do it.”</a:t>
                      </a:r>
                      <a:endParaRPr sz="1500">
                        <a:latin typeface="Architects Daughter"/>
                        <a:ea typeface="Architects Daughter"/>
                        <a:cs typeface="Architects Daughter"/>
                        <a:sym typeface="Architects Daughter"/>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300">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1709275">
                <a:tc>
                  <a:txBody>
                    <a:bodyPr/>
                    <a:lstStyle/>
                    <a:p>
                      <a:pPr indent="0" lvl="0" marL="0" rtl="0" algn="l">
                        <a:spcBef>
                          <a:spcPts val="0"/>
                        </a:spcBef>
                        <a:spcAft>
                          <a:spcPts val="0"/>
                        </a:spcAft>
                        <a:buNone/>
                      </a:pPr>
                      <a:r>
                        <a:t/>
                      </a:r>
                      <a:endParaRPr b="1" sz="1300">
                        <a:latin typeface="Lato"/>
                        <a:ea typeface="Lato"/>
                        <a:cs typeface="Lato"/>
                        <a:sym typeface="Lato"/>
                      </a:endParaRPr>
                    </a:p>
                    <a:p>
                      <a:pPr indent="0" lvl="0" marL="0" rtl="0" algn="l">
                        <a:spcBef>
                          <a:spcPts val="0"/>
                        </a:spcBef>
                        <a:spcAft>
                          <a:spcPts val="0"/>
                        </a:spcAft>
                        <a:buNone/>
                      </a:pPr>
                      <a:r>
                        <a:rPr b="1" lang="en">
                          <a:latin typeface="Lato"/>
                          <a:ea typeface="Lato"/>
                          <a:cs typeface="Lato"/>
                          <a:sym typeface="Lato"/>
                        </a:rPr>
                        <a:t>two pieces of evidence that support the central claim</a:t>
                      </a:r>
                      <a:endParaRPr b="1">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DAF8"/>
                    </a:solidFill>
                  </a:tcPr>
                </a:tc>
                <a:tc>
                  <a:txBody>
                    <a:bodyPr/>
                    <a:lstStyle/>
                    <a:p>
                      <a:pPr indent="-311150" lvl="0" marL="457200" rtl="0" algn="l">
                        <a:spcBef>
                          <a:spcPts val="0"/>
                        </a:spcBef>
                        <a:spcAft>
                          <a:spcPts val="0"/>
                        </a:spcAft>
                        <a:buSzPts val="1300"/>
                        <a:buFont typeface="Lato"/>
                        <a:buAutoNum type="arabicPeriod"/>
                      </a:pPr>
                      <a:r>
                        <a:t/>
                      </a:r>
                      <a:endParaRPr sz="1300">
                        <a:solidFill>
                          <a:schemeClr val="dk1"/>
                        </a:solidFill>
                        <a:latin typeface="Lato"/>
                        <a:ea typeface="Lato"/>
                        <a:cs typeface="Lato"/>
                        <a:sym typeface="Lato"/>
                      </a:endParaRPr>
                    </a:p>
                    <a:p>
                      <a:pPr indent="0" lvl="0" marL="457200" rtl="0" algn="l">
                        <a:spcBef>
                          <a:spcPts val="0"/>
                        </a:spcBef>
                        <a:spcAft>
                          <a:spcPts val="0"/>
                        </a:spcAft>
                        <a:buNone/>
                      </a:pPr>
                      <a:r>
                        <a:t/>
                      </a:r>
                      <a:endParaRPr sz="1300">
                        <a:solidFill>
                          <a:schemeClr val="dk1"/>
                        </a:solidFill>
                        <a:latin typeface="Lato"/>
                        <a:ea typeface="Lato"/>
                        <a:cs typeface="Lato"/>
                        <a:sym typeface="Lato"/>
                      </a:endParaRPr>
                    </a:p>
                    <a:p>
                      <a:pPr indent="0" lvl="0" marL="457200" rtl="0" algn="l">
                        <a:spcBef>
                          <a:spcPts val="0"/>
                        </a:spcBef>
                        <a:spcAft>
                          <a:spcPts val="0"/>
                        </a:spcAft>
                        <a:buNone/>
                      </a:pPr>
                      <a:r>
                        <a:t/>
                      </a:r>
                      <a:endParaRPr sz="1300">
                        <a:solidFill>
                          <a:schemeClr val="dk1"/>
                        </a:solidFill>
                        <a:latin typeface="Lato"/>
                        <a:ea typeface="Lato"/>
                        <a:cs typeface="Lato"/>
                        <a:sym typeface="Lato"/>
                      </a:endParaRPr>
                    </a:p>
                    <a:p>
                      <a:pPr indent="0" lvl="0" marL="457200" rtl="0" algn="l">
                        <a:spcBef>
                          <a:spcPts val="0"/>
                        </a:spcBef>
                        <a:spcAft>
                          <a:spcPts val="0"/>
                        </a:spcAft>
                        <a:buNone/>
                      </a:pPr>
                      <a:r>
                        <a:t/>
                      </a:r>
                      <a:endParaRPr sz="1300">
                        <a:solidFill>
                          <a:schemeClr val="dk1"/>
                        </a:solidFill>
                        <a:latin typeface="Lato"/>
                        <a:ea typeface="Lato"/>
                        <a:cs typeface="Lato"/>
                        <a:sym typeface="Lato"/>
                      </a:endParaRPr>
                    </a:p>
                    <a:p>
                      <a:pPr indent="-311150" lvl="0" marL="457200" rtl="0" algn="l">
                        <a:spcBef>
                          <a:spcPts val="0"/>
                        </a:spcBef>
                        <a:spcAft>
                          <a:spcPts val="0"/>
                        </a:spcAft>
                        <a:buClr>
                          <a:schemeClr val="dk1"/>
                        </a:buClr>
                        <a:buSzPts val="1300"/>
                        <a:buFont typeface="Lato"/>
                        <a:buAutoNum type="arabicPeriod"/>
                      </a:pPr>
                      <a:r>
                        <a:t/>
                      </a:r>
                      <a:endParaRPr sz="1300">
                        <a:solidFill>
                          <a:schemeClr val="dk1"/>
                        </a:solidFill>
                        <a:latin typeface="Lato"/>
                        <a:ea typeface="Lato"/>
                        <a:cs typeface="Lato"/>
                        <a:sym typeface="Lato"/>
                      </a:endParaRPr>
                    </a:p>
                    <a:p>
                      <a:pPr indent="0" lvl="0" marL="0" rtl="0" algn="l">
                        <a:spcBef>
                          <a:spcPts val="0"/>
                        </a:spcBef>
                        <a:spcAft>
                          <a:spcPts val="0"/>
                        </a:spcAft>
                        <a:buNone/>
                      </a:pPr>
                      <a:r>
                        <a:t/>
                      </a:r>
                      <a:endParaRPr sz="1300">
                        <a:latin typeface="Lato"/>
                        <a:ea typeface="Lato"/>
                        <a:cs typeface="Lato"/>
                        <a:sym typeface="Lato"/>
                      </a:endParaRPr>
                    </a:p>
                    <a:p>
                      <a:pPr indent="0" lvl="0" marL="457200" rtl="0" algn="l">
                        <a:spcBef>
                          <a:spcPts val="0"/>
                        </a:spcBef>
                        <a:spcAft>
                          <a:spcPts val="0"/>
                        </a:spcAft>
                        <a:buNone/>
                      </a:pPr>
                      <a:r>
                        <a:t/>
                      </a:r>
                      <a:endParaRPr sz="1300">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311150" lvl="0" marL="457200" rtl="0" algn="l">
                        <a:spcBef>
                          <a:spcPts val="0"/>
                        </a:spcBef>
                        <a:spcAft>
                          <a:spcPts val="0"/>
                        </a:spcAft>
                        <a:buClr>
                          <a:srgbClr val="000000"/>
                        </a:buClr>
                        <a:buSzPts val="1300"/>
                        <a:buFont typeface="Lato"/>
                        <a:buAutoNum type="arabicPeriod"/>
                      </a:pPr>
                      <a:r>
                        <a:t/>
                      </a:r>
                      <a:endParaRPr sz="1300">
                        <a:latin typeface="Lato"/>
                        <a:ea typeface="Lato"/>
                        <a:cs typeface="Lato"/>
                        <a:sym typeface="Lato"/>
                      </a:endParaRPr>
                    </a:p>
                    <a:p>
                      <a:pPr indent="0" lvl="0" marL="914400" rtl="0" algn="l">
                        <a:spcBef>
                          <a:spcPts val="0"/>
                        </a:spcBef>
                        <a:spcAft>
                          <a:spcPts val="0"/>
                        </a:spcAft>
                        <a:buNone/>
                      </a:pPr>
                      <a:br>
                        <a:rPr lang="en" sz="1300">
                          <a:latin typeface="Lato"/>
                          <a:ea typeface="Lato"/>
                          <a:cs typeface="Lato"/>
                          <a:sym typeface="Lato"/>
                        </a:rPr>
                      </a:br>
                      <a:endParaRPr sz="1300">
                        <a:latin typeface="Lato"/>
                        <a:ea typeface="Lato"/>
                        <a:cs typeface="Lato"/>
                        <a:sym typeface="Lato"/>
                      </a:endParaRPr>
                    </a:p>
                    <a:p>
                      <a:pPr indent="0" lvl="0" marL="914400" rtl="0" algn="l">
                        <a:spcBef>
                          <a:spcPts val="0"/>
                        </a:spcBef>
                        <a:spcAft>
                          <a:spcPts val="0"/>
                        </a:spcAft>
                        <a:buNone/>
                      </a:pPr>
                      <a:r>
                        <a:t/>
                      </a:r>
                      <a:endParaRPr sz="1300">
                        <a:latin typeface="Lato"/>
                        <a:ea typeface="Lato"/>
                        <a:cs typeface="Lato"/>
                        <a:sym typeface="Lato"/>
                      </a:endParaRPr>
                    </a:p>
                    <a:p>
                      <a:pPr indent="-311150" lvl="0" marL="457200" rtl="0" algn="l">
                        <a:spcBef>
                          <a:spcPts val="0"/>
                        </a:spcBef>
                        <a:spcAft>
                          <a:spcPts val="0"/>
                        </a:spcAft>
                        <a:buSzPts val="1300"/>
                        <a:buFont typeface="Lato"/>
                        <a:buAutoNum type="arabicPeriod"/>
                      </a:pPr>
                      <a:r>
                        <a:t/>
                      </a:r>
                      <a:endParaRPr sz="1300">
                        <a:solidFill>
                          <a:srgbClr val="000000"/>
                        </a:solidFill>
                        <a:latin typeface="Lato"/>
                        <a:ea typeface="Lato"/>
                        <a:cs typeface="Lato"/>
                        <a:sym typeface="Lato"/>
                      </a:endParaRPr>
                    </a:p>
                    <a:p>
                      <a:pPr indent="0" lvl="0" marL="457200" rtl="0" algn="l">
                        <a:spcBef>
                          <a:spcPts val="0"/>
                        </a:spcBef>
                        <a:spcAft>
                          <a:spcPts val="0"/>
                        </a:spcAft>
                        <a:buNone/>
                      </a:pPr>
                      <a:r>
                        <a:t/>
                      </a:r>
                      <a:endParaRPr sz="1300">
                        <a:solidFill>
                          <a:srgbClr val="000000"/>
                        </a:solidFill>
                        <a:latin typeface="Lato"/>
                        <a:ea typeface="Lato"/>
                        <a:cs typeface="Lato"/>
                        <a:sym typeface="Lato"/>
                      </a:endParaRPr>
                    </a:p>
                    <a:p>
                      <a:pPr indent="0" lvl="0" marL="457200" rtl="0" algn="l">
                        <a:spcBef>
                          <a:spcPts val="0"/>
                        </a:spcBef>
                        <a:spcAft>
                          <a:spcPts val="0"/>
                        </a:spcAft>
                        <a:buNone/>
                      </a:pPr>
                      <a:r>
                        <a:t/>
                      </a:r>
                      <a:endParaRPr sz="1300">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bl>
          </a:graphicData>
        </a:graphic>
      </p:graphicFrame>
      <p:sp>
        <p:nvSpPr>
          <p:cNvPr id="22" name="Google Shape;22;p4"/>
          <p:cNvSpPr txBox="1"/>
          <p:nvPr/>
        </p:nvSpPr>
        <p:spPr>
          <a:xfrm>
            <a:off x="3977675" y="237775"/>
            <a:ext cx="4103100" cy="862200"/>
          </a:xfrm>
          <a:prstGeom prst="rect">
            <a:avLst/>
          </a:prstGeom>
          <a:noFill/>
          <a:ln cap="flat" cmpd="sng" w="9525">
            <a:solidFill>
              <a:srgbClr val="FFD966"/>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i="1" lang="en">
                <a:solidFill>
                  <a:srgbClr val="FFD966"/>
                </a:solidFill>
                <a:latin typeface="Lato"/>
                <a:ea typeface="Lato"/>
                <a:cs typeface="Lato"/>
                <a:sym typeface="Lato"/>
              </a:rPr>
              <a:t>Directions: </a:t>
            </a:r>
            <a:r>
              <a:rPr i="1" lang="en">
                <a:solidFill>
                  <a:srgbClr val="FFFFFF"/>
                </a:solidFill>
                <a:latin typeface="Lato"/>
                <a:ea typeface="Lato"/>
                <a:cs typeface="Lato"/>
                <a:sym typeface="Lato"/>
              </a:rPr>
              <a:t>Fill in the boxes below to explore how Andre and his mom develop their arguments. We filled in some information for you.</a:t>
            </a:r>
            <a:r>
              <a:rPr i="1" lang="en" sz="1500">
                <a:latin typeface="Lato"/>
                <a:ea typeface="Lato"/>
                <a:cs typeface="Lato"/>
                <a:sym typeface="Lato"/>
              </a:rPr>
              <a:t> </a:t>
            </a:r>
            <a:endParaRPr i="1" sz="1500">
              <a:latin typeface="Lato"/>
              <a:ea typeface="Lato"/>
              <a:cs typeface="Lato"/>
              <a:sym typeface="Lato"/>
            </a:endParaRPr>
          </a:p>
        </p:txBody>
      </p:sp>
    </p:spTree>
  </p:cSld>
  <p:clrMapOvr>
    <a:masterClrMapping/>
  </p:clrMapOvr>
  <p:extLst>
    <p:ext uri="{DCECCB84-F9BA-43D5-87BE-67443E8EF086}">
      <p15:sldGuideLst>
        <p15:guide id="1" orient="horz" pos="792">
          <p15:clr>
            <a:srgbClr val="FA7B17"/>
          </p15:clr>
        </p15:guide>
      </p15:sldGuideLst>
    </p:ext>
  </p:extLs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4">
  <p:cSld name="CUSTOM_3_1">
    <p:bg>
      <p:bgPr>
        <a:solidFill>
          <a:srgbClr val="073763"/>
        </a:solidFill>
      </p:bgPr>
    </p:bg>
    <p:spTree>
      <p:nvGrpSpPr>
        <p:cNvPr id="23" name="Shape 23"/>
        <p:cNvGrpSpPr/>
        <p:nvPr/>
      </p:nvGrpSpPr>
      <p:grpSpPr>
        <a:xfrm>
          <a:off x="0" y="0"/>
          <a:ext cx="0" cy="0"/>
          <a:chOff x="0" y="0"/>
          <a:chExt cx="0" cy="0"/>
        </a:xfrm>
      </p:grpSpPr>
      <p:sp>
        <p:nvSpPr>
          <p:cNvPr id="24" name="Google Shape;24;p5"/>
          <p:cNvSpPr txBox="1"/>
          <p:nvPr/>
        </p:nvSpPr>
        <p:spPr>
          <a:xfrm>
            <a:off x="226025" y="108025"/>
            <a:ext cx="5065500" cy="862200"/>
          </a:xfrm>
          <a:prstGeom prst="rect">
            <a:avLst/>
          </a:prstGeom>
          <a:noFill/>
          <a:ln>
            <a:noFill/>
          </a:ln>
        </p:spPr>
        <p:txBody>
          <a:bodyPr anchorCtr="0" anchor="t" bIns="75575" lIns="75575" spcFirstLastPara="1" rIns="75575" wrap="square" tIns="75575">
            <a:noAutofit/>
          </a:bodyPr>
          <a:lstStyle/>
          <a:p>
            <a:pPr indent="0" lvl="0" marL="0" rtl="0" algn="l">
              <a:spcBef>
                <a:spcPts val="0"/>
              </a:spcBef>
              <a:spcAft>
                <a:spcPts val="0"/>
              </a:spcAft>
              <a:buNone/>
            </a:pPr>
            <a:r>
              <a:rPr b="1" lang="en" sz="6000">
                <a:solidFill>
                  <a:srgbClr val="FFD966"/>
                </a:solidFill>
                <a:latin typeface="Amatic SC"/>
                <a:ea typeface="Amatic SC"/>
                <a:cs typeface="Amatic SC"/>
                <a:sym typeface="Amatic SC"/>
              </a:rPr>
              <a:t>Scavenger Hunt </a:t>
            </a:r>
            <a:r>
              <a:rPr b="1" lang="en" sz="3000">
                <a:solidFill>
                  <a:srgbClr val="FFD966"/>
                </a:solidFill>
                <a:latin typeface="Amatic SC"/>
                <a:ea typeface="Amatic SC"/>
                <a:cs typeface="Amatic SC"/>
                <a:sym typeface="Amatic SC"/>
              </a:rPr>
              <a:t>Pt. 2</a:t>
            </a:r>
            <a:endParaRPr b="1" sz="3000">
              <a:solidFill>
                <a:srgbClr val="FFD966"/>
              </a:solidFill>
              <a:latin typeface="Amatic SC"/>
              <a:ea typeface="Amatic SC"/>
              <a:cs typeface="Amatic SC"/>
              <a:sym typeface="Amatic SC"/>
            </a:endParaRPr>
          </a:p>
        </p:txBody>
      </p:sp>
      <p:graphicFrame>
        <p:nvGraphicFramePr>
          <p:cNvPr id="25" name="Google Shape;25;p5"/>
          <p:cNvGraphicFramePr/>
          <p:nvPr/>
        </p:nvGraphicFramePr>
        <p:xfrm>
          <a:off x="1030125" y="1151938"/>
          <a:ext cx="3000000" cy="3000000"/>
        </p:xfrm>
        <a:graphic>
          <a:graphicData uri="http://schemas.openxmlformats.org/drawingml/2006/table">
            <a:tbl>
              <a:tblPr>
                <a:noFill/>
                <a:tableStyleId>{C83C5846-99DC-43E3-99BF-E66EAD639E21}</a:tableStyleId>
              </a:tblPr>
              <a:tblGrid>
                <a:gridCol w="1615525"/>
                <a:gridCol w="2753075"/>
                <a:gridCol w="2715125"/>
              </a:tblGrid>
              <a:tr h="386375">
                <a:tc>
                  <a:txBody>
                    <a:bodyPr/>
                    <a:lstStyle/>
                    <a:p>
                      <a:pPr indent="0" lvl="0" marL="0" rtl="0" algn="l">
                        <a:spcBef>
                          <a:spcPts val="0"/>
                        </a:spcBef>
                        <a:spcAft>
                          <a:spcPts val="0"/>
                        </a:spcAft>
                        <a:buNone/>
                      </a:pPr>
                      <a:r>
                        <a:t/>
                      </a:r>
                      <a:endParaRPr sz="1300">
                        <a:latin typeface="Lato"/>
                        <a:ea typeface="Lato"/>
                        <a:cs typeface="Lato"/>
                        <a:sym typeface="Lato"/>
                      </a:endParaRPr>
                    </a:p>
                  </a:txBody>
                  <a:tcPr marT="91425" marB="91425" marR="91425" marL="91425">
                    <a:lnL cap="flat" cmpd="sng" w="9525">
                      <a:solidFill>
                        <a:srgbClr val="000000">
                          <a:alpha val="0"/>
                        </a:srgbClr>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n">
                          <a:latin typeface="Lato"/>
                          <a:ea typeface="Lato"/>
                          <a:cs typeface="Lato"/>
                          <a:sym typeface="Lato"/>
                        </a:rPr>
                        <a:t>Andre</a:t>
                      </a:r>
                      <a:endParaRPr b="1">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DAF8"/>
                    </a:solidFill>
                  </a:tcPr>
                </a:tc>
                <a:tc>
                  <a:txBody>
                    <a:bodyPr/>
                    <a:lstStyle/>
                    <a:p>
                      <a:pPr indent="0" lvl="0" marL="0" rtl="0" algn="ctr">
                        <a:spcBef>
                          <a:spcPts val="0"/>
                        </a:spcBef>
                        <a:spcAft>
                          <a:spcPts val="0"/>
                        </a:spcAft>
                        <a:buNone/>
                      </a:pPr>
                      <a:r>
                        <a:rPr b="1" lang="en">
                          <a:latin typeface="Lato"/>
                          <a:ea typeface="Lato"/>
                          <a:cs typeface="Lato"/>
                          <a:sym typeface="Lato"/>
                        </a:rPr>
                        <a:t>Mom</a:t>
                      </a:r>
                      <a:endParaRPr b="1">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DAF8"/>
                    </a:solidFill>
                  </a:tcPr>
                </a:tc>
              </a:tr>
              <a:tr h="1578450">
                <a:tc>
                  <a:txBody>
                    <a:bodyPr/>
                    <a:lstStyle/>
                    <a:p>
                      <a:pPr indent="0" lvl="0" marL="0" rtl="0" algn="l">
                        <a:spcBef>
                          <a:spcPts val="0"/>
                        </a:spcBef>
                        <a:spcAft>
                          <a:spcPts val="0"/>
                        </a:spcAft>
                        <a:buNone/>
                      </a:pPr>
                      <a:r>
                        <a:t/>
                      </a:r>
                      <a:endParaRPr b="1" sz="1300">
                        <a:latin typeface="Lato"/>
                        <a:ea typeface="Lato"/>
                        <a:cs typeface="Lato"/>
                        <a:sym typeface="Lato"/>
                      </a:endParaRPr>
                    </a:p>
                    <a:p>
                      <a:pPr indent="0" lvl="0" marL="0" rtl="0" algn="l">
                        <a:spcBef>
                          <a:spcPts val="0"/>
                        </a:spcBef>
                        <a:spcAft>
                          <a:spcPts val="0"/>
                        </a:spcAft>
                        <a:buNone/>
                      </a:pPr>
                      <a:r>
                        <a:t/>
                      </a:r>
                      <a:endParaRPr b="1" sz="1300">
                        <a:latin typeface="Lato"/>
                        <a:ea typeface="Lato"/>
                        <a:cs typeface="Lato"/>
                        <a:sym typeface="Lato"/>
                      </a:endParaRPr>
                    </a:p>
                    <a:p>
                      <a:pPr indent="0" lvl="0" marL="0" rtl="0" algn="l">
                        <a:spcBef>
                          <a:spcPts val="0"/>
                        </a:spcBef>
                        <a:spcAft>
                          <a:spcPts val="0"/>
                        </a:spcAft>
                        <a:buNone/>
                      </a:pPr>
                      <a:r>
                        <a:rPr b="1" lang="en">
                          <a:latin typeface="Lato"/>
                          <a:ea typeface="Lato"/>
                          <a:cs typeface="Lato"/>
                          <a:sym typeface="Lato"/>
                        </a:rPr>
                        <a:t>line(s) that expresses the counterclaim</a:t>
                      </a:r>
                      <a:endParaRPr b="1">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DAF8"/>
                    </a:solidFill>
                  </a:tcPr>
                </a:tc>
                <a:tc>
                  <a:txBody>
                    <a:bodyPr/>
                    <a:lstStyle/>
                    <a:p>
                      <a:pPr indent="0" lvl="0" marL="0" rtl="0" algn="l">
                        <a:spcBef>
                          <a:spcPts val="0"/>
                        </a:spcBef>
                        <a:spcAft>
                          <a:spcPts val="0"/>
                        </a:spcAft>
                        <a:buNone/>
                      </a:pPr>
                      <a:r>
                        <a:t/>
                      </a:r>
                      <a:endParaRPr sz="1300">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rtl="0" algn="l">
                        <a:spcBef>
                          <a:spcPts val="0"/>
                        </a:spcBef>
                        <a:spcAft>
                          <a:spcPts val="0"/>
                        </a:spcAft>
                        <a:buClr>
                          <a:schemeClr val="dk1"/>
                        </a:buClr>
                        <a:buSzPts val="1100"/>
                        <a:buFont typeface="Arial"/>
                        <a:buNone/>
                      </a:pPr>
                      <a:r>
                        <a:rPr lang="en" sz="1500">
                          <a:solidFill>
                            <a:schemeClr val="dk1"/>
                          </a:solidFill>
                          <a:latin typeface="Architects Daughter"/>
                          <a:ea typeface="Architects Daughter"/>
                          <a:cs typeface="Architects Daughter"/>
                          <a:sym typeface="Architects Daughter"/>
                        </a:rPr>
                        <a:t>“You are right that many teens have amassed huge followings.”</a:t>
                      </a:r>
                      <a:endParaRPr sz="1300">
                        <a:latin typeface="Architects Daughter"/>
                        <a:ea typeface="Architects Daughter"/>
                        <a:cs typeface="Architects Daughter"/>
                        <a:sym typeface="Architects Daughter"/>
                      </a:endParaRPr>
                    </a:p>
                  </a:txBody>
                  <a:tcPr marT="274300"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1578450">
                <a:tc>
                  <a:txBody>
                    <a:bodyPr/>
                    <a:lstStyle/>
                    <a:p>
                      <a:pPr indent="0" lvl="0" marL="0" rtl="0" algn="l">
                        <a:spcBef>
                          <a:spcPts val="0"/>
                        </a:spcBef>
                        <a:spcAft>
                          <a:spcPts val="0"/>
                        </a:spcAft>
                        <a:buNone/>
                      </a:pPr>
                      <a:r>
                        <a:t/>
                      </a:r>
                      <a:endParaRPr b="1" sz="1300">
                        <a:latin typeface="Lato"/>
                        <a:ea typeface="Lato"/>
                        <a:cs typeface="Lato"/>
                        <a:sym typeface="Lato"/>
                      </a:endParaRPr>
                    </a:p>
                    <a:p>
                      <a:pPr indent="0" lvl="0" marL="0" rtl="0" algn="l">
                        <a:spcBef>
                          <a:spcPts val="0"/>
                        </a:spcBef>
                        <a:spcAft>
                          <a:spcPts val="0"/>
                        </a:spcAft>
                        <a:buNone/>
                      </a:pPr>
                      <a:r>
                        <a:rPr b="1" lang="en">
                          <a:latin typeface="Lato"/>
                          <a:ea typeface="Lato"/>
                          <a:cs typeface="Lato"/>
                          <a:sym typeface="Lato"/>
                        </a:rPr>
                        <a:t>line(s) that contains the rebuttal to the counterclaim</a:t>
                      </a:r>
                      <a:endParaRPr b="1">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DAF8"/>
                    </a:solidFill>
                  </a:tcPr>
                </a:tc>
                <a:tc>
                  <a:txBody>
                    <a:bodyPr/>
                    <a:lstStyle/>
                    <a:p>
                      <a:pPr indent="0" lvl="0" marL="0" rtl="0" algn="l">
                        <a:spcBef>
                          <a:spcPts val="0"/>
                        </a:spcBef>
                        <a:spcAft>
                          <a:spcPts val="0"/>
                        </a:spcAft>
                        <a:buNone/>
                      </a:pPr>
                      <a:r>
                        <a:t/>
                      </a:r>
                      <a:endParaRPr sz="1300">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1300">
                        <a:latin typeface="Lato"/>
                        <a:ea typeface="Lato"/>
                        <a:cs typeface="Lato"/>
                        <a:sym typeface="Lato"/>
                      </a:endParaRPr>
                    </a:p>
                    <a:p>
                      <a:pPr indent="0" lvl="0" marL="0" rtl="0" algn="l">
                        <a:spcBef>
                          <a:spcPts val="0"/>
                        </a:spcBef>
                        <a:spcAft>
                          <a:spcPts val="0"/>
                        </a:spcAft>
                        <a:buNone/>
                      </a:pPr>
                      <a:r>
                        <a:t/>
                      </a:r>
                      <a:endParaRPr sz="1500">
                        <a:latin typeface="Architects Daughter"/>
                        <a:ea typeface="Architects Daughter"/>
                        <a:cs typeface="Architects Daughter"/>
                        <a:sym typeface="Architects Daughter"/>
                      </a:endParaRPr>
                    </a:p>
                    <a:p>
                      <a:pPr indent="0" lvl="0" marL="0" rtl="0" algn="l">
                        <a:spcBef>
                          <a:spcPts val="0"/>
                        </a:spcBef>
                        <a:spcAft>
                          <a:spcPts val="0"/>
                        </a:spcAft>
                        <a:buNone/>
                      </a:pPr>
                      <a:r>
                        <a:t/>
                      </a:r>
                      <a:endParaRPr sz="1300">
                        <a:latin typeface="Lato"/>
                        <a:ea typeface="Lato"/>
                        <a:cs typeface="Lato"/>
                        <a:sym typeface="Lato"/>
                      </a:endParaRPr>
                    </a:p>
                    <a:p>
                      <a:pPr indent="0" lvl="0" marL="0" rtl="0" algn="l">
                        <a:spcBef>
                          <a:spcPts val="0"/>
                        </a:spcBef>
                        <a:spcAft>
                          <a:spcPts val="0"/>
                        </a:spcAft>
                        <a:buNone/>
                      </a:pPr>
                      <a:r>
                        <a:t/>
                      </a:r>
                      <a:endParaRPr sz="1300">
                        <a:latin typeface="Lato"/>
                        <a:ea typeface="Lato"/>
                        <a:cs typeface="Lato"/>
                        <a:sym typeface="Lato"/>
                      </a:endParaRPr>
                    </a:p>
                    <a:p>
                      <a:pPr indent="0" lvl="0" marL="0" rtl="0" algn="l">
                        <a:spcBef>
                          <a:spcPts val="0"/>
                        </a:spcBef>
                        <a:spcAft>
                          <a:spcPts val="0"/>
                        </a:spcAft>
                        <a:buNone/>
                      </a:pPr>
                      <a:r>
                        <a:t/>
                      </a:r>
                      <a:endParaRPr sz="1300">
                        <a:latin typeface="Lato"/>
                        <a:ea typeface="Lato"/>
                        <a:cs typeface="Lato"/>
                        <a:sym typeface="Lato"/>
                      </a:endParaRPr>
                    </a:p>
                    <a:p>
                      <a:pPr indent="0" lvl="0" marL="0" rtl="0" algn="l">
                        <a:spcBef>
                          <a:spcPts val="0"/>
                        </a:spcBef>
                        <a:spcAft>
                          <a:spcPts val="0"/>
                        </a:spcAft>
                        <a:buNone/>
                      </a:pPr>
                      <a:r>
                        <a:t/>
                      </a:r>
                      <a:endParaRPr sz="1300">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bl>
          </a:graphicData>
        </a:graphic>
      </p:graphicFrame>
    </p:spTree>
  </p:cSld>
  <p:clrMapOvr>
    <a:masterClrMapping/>
  </p:clrMapOvr>
  <p:extLst>
    <p:ext uri="{DCECCB84-F9BA-43D5-87BE-67443E8EF086}">
      <p15:sldGuideLst>
        <p15:guide id="1" orient="horz" pos="792">
          <p15:clr>
            <a:srgbClr val="FA7B17"/>
          </p15:clr>
        </p15:guide>
      </p15:sldGuideLst>
    </p:ext>
  </p:extLs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5">
  <p:cSld name="CUSTOM_4_1_1_1_2">
    <p:bg>
      <p:bgPr>
        <a:solidFill>
          <a:srgbClr val="073763"/>
        </a:solidFill>
      </p:bgPr>
    </p:bg>
    <p:spTree>
      <p:nvGrpSpPr>
        <p:cNvPr id="26" name="Shape 26"/>
        <p:cNvGrpSpPr/>
        <p:nvPr/>
      </p:nvGrpSpPr>
      <p:grpSpPr>
        <a:xfrm>
          <a:off x="0" y="0"/>
          <a:ext cx="0" cy="0"/>
          <a:chOff x="0" y="0"/>
          <a:chExt cx="0" cy="0"/>
        </a:xfrm>
      </p:grpSpPr>
      <p:sp>
        <p:nvSpPr>
          <p:cNvPr id="27" name="Google Shape;27;p6"/>
          <p:cNvSpPr txBox="1"/>
          <p:nvPr/>
        </p:nvSpPr>
        <p:spPr>
          <a:xfrm>
            <a:off x="342900" y="119250"/>
            <a:ext cx="8037000" cy="687300"/>
          </a:xfrm>
          <a:prstGeom prst="rect">
            <a:avLst/>
          </a:prstGeom>
          <a:noFill/>
          <a:ln>
            <a:noFill/>
          </a:ln>
        </p:spPr>
        <p:txBody>
          <a:bodyPr anchorCtr="0" anchor="t" bIns="75575" lIns="75575" spcFirstLastPara="1" rIns="75575" wrap="square" tIns="75575">
            <a:noAutofit/>
          </a:bodyPr>
          <a:lstStyle/>
          <a:p>
            <a:pPr indent="0" lvl="0" marL="0" rtl="0" algn="l">
              <a:spcBef>
                <a:spcPts val="0"/>
              </a:spcBef>
              <a:spcAft>
                <a:spcPts val="0"/>
              </a:spcAft>
              <a:buNone/>
            </a:pPr>
            <a:r>
              <a:rPr b="1" lang="en" sz="6000">
                <a:solidFill>
                  <a:srgbClr val="FFD966"/>
                </a:solidFill>
                <a:latin typeface="Amatic SC"/>
                <a:ea typeface="Amatic SC"/>
                <a:cs typeface="Amatic SC"/>
                <a:sym typeface="Amatic SC"/>
              </a:rPr>
              <a:t>YOU Decide! </a:t>
            </a:r>
            <a:endParaRPr b="1" sz="6000">
              <a:solidFill>
                <a:srgbClr val="FFD966"/>
              </a:solidFill>
              <a:latin typeface="Amatic SC"/>
              <a:ea typeface="Amatic SC"/>
              <a:cs typeface="Amatic SC"/>
              <a:sym typeface="Amatic SC"/>
            </a:endParaRPr>
          </a:p>
          <a:p>
            <a:pPr indent="0" lvl="0" marL="0" rtl="0" algn="ctr">
              <a:spcBef>
                <a:spcPts val="1000"/>
              </a:spcBef>
              <a:spcAft>
                <a:spcPts val="0"/>
              </a:spcAft>
              <a:buNone/>
            </a:pPr>
            <a:r>
              <a:rPr b="1" lang="en" sz="5000">
                <a:solidFill>
                  <a:srgbClr val="FFFFFF"/>
                </a:solidFill>
                <a:latin typeface="Amatic SC"/>
                <a:ea typeface="Amatic SC"/>
                <a:cs typeface="Amatic SC"/>
                <a:sym typeface="Amatic SC"/>
              </a:rPr>
              <a:t>Who Makes the Stronger Argument?</a:t>
            </a:r>
            <a:endParaRPr b="1" sz="5000">
              <a:solidFill>
                <a:srgbClr val="FFFFFF"/>
              </a:solidFill>
              <a:latin typeface="Amatic SC"/>
              <a:ea typeface="Amatic SC"/>
              <a:cs typeface="Amatic SC"/>
              <a:sym typeface="Amatic SC"/>
            </a:endParaRPr>
          </a:p>
        </p:txBody>
      </p:sp>
      <p:sp>
        <p:nvSpPr>
          <p:cNvPr id="28" name="Google Shape;28;p6"/>
          <p:cNvSpPr/>
          <p:nvPr/>
        </p:nvSpPr>
        <p:spPr>
          <a:xfrm>
            <a:off x="2786338" y="2374900"/>
            <a:ext cx="647400" cy="596700"/>
          </a:xfrm>
          <a:prstGeom prst="rect">
            <a:avLst/>
          </a:prstGeom>
          <a:solidFill>
            <a:srgbClr val="073763"/>
          </a:solidFill>
          <a:ln cap="flat" cmpd="sng" w="28575">
            <a:solidFill>
              <a:srgbClr val="FFD966"/>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6"/>
          <p:cNvSpPr/>
          <p:nvPr/>
        </p:nvSpPr>
        <p:spPr>
          <a:xfrm>
            <a:off x="5438813" y="2374900"/>
            <a:ext cx="647400" cy="596700"/>
          </a:xfrm>
          <a:prstGeom prst="rect">
            <a:avLst/>
          </a:prstGeom>
          <a:solidFill>
            <a:srgbClr val="073763"/>
          </a:solidFill>
          <a:ln cap="flat" cmpd="sng" w="28575">
            <a:solidFill>
              <a:srgbClr val="FFD966"/>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6"/>
          <p:cNvSpPr txBox="1"/>
          <p:nvPr/>
        </p:nvSpPr>
        <p:spPr>
          <a:xfrm>
            <a:off x="2048038" y="2971588"/>
            <a:ext cx="2124000" cy="380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solidFill>
                  <a:srgbClr val="FFFFFF"/>
                </a:solidFill>
                <a:latin typeface="Lato"/>
                <a:ea typeface="Lato"/>
                <a:cs typeface="Lato"/>
                <a:sym typeface="Lato"/>
              </a:rPr>
              <a:t>Andre</a:t>
            </a:r>
            <a:endParaRPr b="1">
              <a:solidFill>
                <a:srgbClr val="FFFFFF"/>
              </a:solidFill>
              <a:latin typeface="Lato"/>
              <a:ea typeface="Lato"/>
              <a:cs typeface="Lato"/>
              <a:sym typeface="Lato"/>
            </a:endParaRPr>
          </a:p>
        </p:txBody>
      </p:sp>
      <p:sp>
        <p:nvSpPr>
          <p:cNvPr id="31" name="Google Shape;31;p6"/>
          <p:cNvSpPr txBox="1"/>
          <p:nvPr/>
        </p:nvSpPr>
        <p:spPr>
          <a:xfrm>
            <a:off x="5044313" y="2971600"/>
            <a:ext cx="1436400" cy="380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solidFill>
                  <a:srgbClr val="FFFFFF"/>
                </a:solidFill>
                <a:latin typeface="Lato"/>
                <a:ea typeface="Lato"/>
                <a:cs typeface="Lato"/>
                <a:sym typeface="Lato"/>
              </a:rPr>
              <a:t>Mom</a:t>
            </a:r>
            <a:endParaRPr b="1">
              <a:solidFill>
                <a:srgbClr val="FFFFFF"/>
              </a:solidFill>
              <a:latin typeface="Lato"/>
              <a:ea typeface="Lato"/>
              <a:cs typeface="Lato"/>
              <a:sym typeface="Lato"/>
            </a:endParaRPr>
          </a:p>
        </p:txBody>
      </p:sp>
      <p:sp>
        <p:nvSpPr>
          <p:cNvPr id="32" name="Google Shape;32;p6"/>
          <p:cNvSpPr txBox="1"/>
          <p:nvPr/>
        </p:nvSpPr>
        <p:spPr>
          <a:xfrm>
            <a:off x="3660325" y="674425"/>
            <a:ext cx="902400" cy="262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txBox="1"/>
          <p:nvPr/>
        </p:nvSpPr>
        <p:spPr>
          <a:xfrm rot="9044017">
            <a:off x="3494007" y="293225"/>
            <a:ext cx="512405" cy="468902"/>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lt1"/>
                </a:solidFill>
                <a:latin typeface="Lato"/>
                <a:ea typeface="Lato"/>
                <a:cs typeface="Lato"/>
                <a:sym typeface="Lato"/>
              </a:rPr>
              <a:t>⤷</a:t>
            </a:r>
            <a:endParaRPr sz="1800"/>
          </a:p>
        </p:txBody>
      </p:sp>
      <p:sp>
        <p:nvSpPr>
          <p:cNvPr id="34" name="Google Shape;34;p6"/>
          <p:cNvSpPr txBox="1"/>
          <p:nvPr/>
        </p:nvSpPr>
        <p:spPr>
          <a:xfrm>
            <a:off x="3847350" y="423650"/>
            <a:ext cx="902400" cy="315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i="1" lang="en" sz="1800">
                <a:solidFill>
                  <a:srgbClr val="FFFFFF"/>
                </a:solidFill>
                <a:latin typeface="Amatic SC"/>
                <a:ea typeface="Amatic SC"/>
                <a:cs typeface="Amatic SC"/>
                <a:sym typeface="Amatic SC"/>
              </a:rPr>
              <a:t>Drag me!</a:t>
            </a:r>
            <a:endParaRPr b="1" i="1" sz="1800">
              <a:solidFill>
                <a:srgbClr val="FFFFFF"/>
              </a:solidFill>
              <a:latin typeface="Amatic SC"/>
              <a:ea typeface="Amatic SC"/>
              <a:cs typeface="Amatic SC"/>
              <a:sym typeface="Amatic SC"/>
            </a:endParaRPr>
          </a:p>
        </p:txBody>
      </p:sp>
      <p:pic>
        <p:nvPicPr>
          <p:cNvPr descr="check mark" id="35" name="Google Shape;35;p6"/>
          <p:cNvPicPr preferRelativeResize="0"/>
          <p:nvPr/>
        </p:nvPicPr>
        <p:blipFill>
          <a:blip r:embed="rId2">
            <a:alphaModFix/>
          </a:blip>
          <a:stretch>
            <a:fillRect/>
          </a:stretch>
        </p:blipFill>
        <p:spPr>
          <a:xfrm>
            <a:off x="2920613" y="86050"/>
            <a:ext cx="990500" cy="990500"/>
          </a:xfrm>
          <a:prstGeom prst="rect">
            <a:avLst/>
          </a:prstGeom>
          <a:noFill/>
          <a:ln>
            <a:noFill/>
          </a:ln>
        </p:spPr>
      </p:pic>
    </p:spTree>
  </p:cSld>
  <p:clrMapOvr>
    <a:masterClrMapping/>
  </p:clrMapOvr>
  <p:extLst>
    <p:ext uri="{DCECCB84-F9BA-43D5-87BE-67443E8EF086}">
      <p15:sldGuideLst>
        <p15:guide id="1" orient="horz" pos="792">
          <p15:clr>
            <a:srgbClr val="FA7B17"/>
          </p15:clr>
        </p15:guide>
      </p15:sldGuideLst>
    </p:ext>
  </p:extLs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6 1">
  <p:cSld name="CUSTOM_4_1">
    <p:bg>
      <p:bgPr>
        <a:solidFill>
          <a:srgbClr val="073763"/>
        </a:solidFill>
      </p:bgPr>
    </p:bg>
    <p:spTree>
      <p:nvGrpSpPr>
        <p:cNvPr id="36" name="Shape 36"/>
        <p:cNvGrpSpPr/>
        <p:nvPr/>
      </p:nvGrpSpPr>
      <p:grpSpPr>
        <a:xfrm>
          <a:off x="0" y="0"/>
          <a:ext cx="0" cy="0"/>
          <a:chOff x="0" y="0"/>
          <a:chExt cx="0" cy="0"/>
        </a:xfrm>
      </p:grpSpPr>
      <p:sp>
        <p:nvSpPr>
          <p:cNvPr id="37" name="Google Shape;37;p7"/>
          <p:cNvSpPr txBox="1"/>
          <p:nvPr/>
        </p:nvSpPr>
        <p:spPr>
          <a:xfrm>
            <a:off x="342900" y="1453650"/>
            <a:ext cx="8458200" cy="2976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800">
                <a:solidFill>
                  <a:srgbClr val="93C47D"/>
                </a:solidFill>
                <a:latin typeface="Lato"/>
                <a:ea typeface="Lato"/>
                <a:cs typeface="Lato"/>
                <a:sym typeface="Lato"/>
              </a:rPr>
              <a:t>Should Andre be a social media star?</a:t>
            </a:r>
            <a:endParaRPr sz="1300">
              <a:solidFill>
                <a:srgbClr val="93C47D"/>
              </a:solidFill>
              <a:latin typeface="Lato"/>
              <a:ea typeface="Lato"/>
              <a:cs typeface="Lato"/>
              <a:sym typeface="Lato"/>
            </a:endParaRPr>
          </a:p>
          <a:p>
            <a:pPr indent="0" lvl="0" marL="0" rtl="0" algn="ctr">
              <a:lnSpc>
                <a:spcPct val="115000"/>
              </a:lnSpc>
              <a:spcBef>
                <a:spcPts val="1000"/>
              </a:spcBef>
              <a:spcAft>
                <a:spcPts val="0"/>
              </a:spcAft>
              <a:buNone/>
            </a:pPr>
            <a:r>
              <a:rPr b="1" lang="en">
                <a:solidFill>
                  <a:srgbClr val="FFFFFF"/>
                </a:solidFill>
                <a:latin typeface="Lato"/>
                <a:ea typeface="Lato"/>
                <a:cs typeface="Lato"/>
                <a:sym typeface="Lato"/>
              </a:rPr>
              <a:t>Drag the            into the box next to your point of view.</a:t>
            </a:r>
            <a:endParaRPr b="1">
              <a:solidFill>
                <a:srgbClr val="FFFFFF"/>
              </a:solidFill>
              <a:latin typeface="Lato"/>
              <a:ea typeface="Lato"/>
              <a:cs typeface="Lato"/>
              <a:sym typeface="Lato"/>
            </a:endParaRPr>
          </a:p>
          <a:p>
            <a:pPr indent="0" lvl="0" marL="0" rtl="0" algn="ctr">
              <a:lnSpc>
                <a:spcPct val="115000"/>
              </a:lnSpc>
              <a:spcBef>
                <a:spcPts val="0"/>
              </a:spcBef>
              <a:spcAft>
                <a:spcPts val="0"/>
              </a:spcAft>
              <a:buNone/>
            </a:pPr>
            <a:r>
              <a:t/>
            </a:r>
            <a:endParaRPr>
              <a:solidFill>
                <a:srgbClr val="FFFFFF"/>
              </a:solidFill>
              <a:latin typeface="Lato"/>
              <a:ea typeface="Lato"/>
              <a:cs typeface="Lato"/>
              <a:sym typeface="Lato"/>
            </a:endParaRPr>
          </a:p>
          <a:p>
            <a:pPr indent="0" lvl="0" marL="0" rtl="0" algn="ctr">
              <a:lnSpc>
                <a:spcPct val="115000"/>
              </a:lnSpc>
              <a:spcBef>
                <a:spcPts val="0"/>
              </a:spcBef>
              <a:spcAft>
                <a:spcPts val="0"/>
              </a:spcAft>
              <a:buNone/>
            </a:pPr>
            <a:r>
              <a:t/>
            </a:r>
            <a:endParaRPr>
              <a:solidFill>
                <a:srgbClr val="FFFFFF"/>
              </a:solidFill>
              <a:latin typeface="Lato"/>
              <a:ea typeface="Lato"/>
              <a:cs typeface="Lato"/>
              <a:sym typeface="Lato"/>
            </a:endParaRPr>
          </a:p>
          <a:p>
            <a:pPr indent="0" lvl="0" marL="0" rtl="0" algn="l">
              <a:lnSpc>
                <a:spcPct val="115000"/>
              </a:lnSpc>
              <a:spcBef>
                <a:spcPts val="0"/>
              </a:spcBef>
              <a:spcAft>
                <a:spcPts val="0"/>
              </a:spcAft>
              <a:buNone/>
            </a:pPr>
            <a:r>
              <a:t/>
            </a:r>
            <a:endParaRPr>
              <a:solidFill>
                <a:srgbClr val="FFFFFF"/>
              </a:solidFill>
              <a:latin typeface="Lato"/>
              <a:ea typeface="Lato"/>
              <a:cs typeface="Lato"/>
              <a:sym typeface="Lato"/>
            </a:endParaRPr>
          </a:p>
          <a:p>
            <a:pPr indent="0" lvl="0" marL="0" rtl="0" algn="ctr">
              <a:spcBef>
                <a:spcPts val="0"/>
              </a:spcBef>
              <a:spcAft>
                <a:spcPts val="0"/>
              </a:spcAft>
              <a:buClr>
                <a:srgbClr val="000000"/>
              </a:buClr>
              <a:buSzPts val="1100"/>
              <a:buFont typeface="Arial"/>
              <a:buNone/>
            </a:pPr>
            <a:r>
              <a:rPr b="1" lang="en">
                <a:solidFill>
                  <a:srgbClr val="FFFFFF"/>
                </a:solidFill>
                <a:latin typeface="Lato"/>
                <a:ea typeface="Lato"/>
                <a:cs typeface="Lato"/>
                <a:sym typeface="Lato"/>
              </a:rPr>
              <a:t>State your opinion in one sentence below. This can be your thesis statement for an essay on this topic.</a:t>
            </a:r>
            <a:endParaRPr sz="1200">
              <a:solidFill>
                <a:srgbClr val="FFFFFF"/>
              </a:solidFill>
              <a:latin typeface="Lato"/>
              <a:ea typeface="Lato"/>
              <a:cs typeface="Lato"/>
              <a:sym typeface="Lato"/>
            </a:endParaRPr>
          </a:p>
          <a:p>
            <a:pPr indent="0" lvl="0" marL="0" rtl="0" algn="ctr">
              <a:spcBef>
                <a:spcPts val="1000"/>
              </a:spcBef>
              <a:spcAft>
                <a:spcPts val="0"/>
              </a:spcAft>
              <a:buNone/>
            </a:pPr>
            <a:r>
              <a:t/>
            </a:r>
            <a:endParaRPr>
              <a:solidFill>
                <a:srgbClr val="FFFFFF"/>
              </a:solidFill>
              <a:latin typeface="Lato"/>
              <a:ea typeface="Lato"/>
              <a:cs typeface="Lato"/>
              <a:sym typeface="Lato"/>
            </a:endParaRPr>
          </a:p>
          <a:p>
            <a:pPr indent="0" lvl="0" marL="0" rtl="0" algn="ctr">
              <a:spcBef>
                <a:spcPts val="0"/>
              </a:spcBef>
              <a:spcAft>
                <a:spcPts val="0"/>
              </a:spcAft>
              <a:buNone/>
            </a:pPr>
            <a:r>
              <a:t/>
            </a:r>
            <a:endParaRPr b="1" sz="2000">
              <a:solidFill>
                <a:srgbClr val="E06666"/>
              </a:solidFill>
              <a:latin typeface="Lato"/>
              <a:ea typeface="Lato"/>
              <a:cs typeface="Lato"/>
              <a:sym typeface="Lato"/>
            </a:endParaRPr>
          </a:p>
          <a:p>
            <a:pPr indent="0" lvl="0" marL="0" rtl="0" algn="ctr">
              <a:spcBef>
                <a:spcPts val="0"/>
              </a:spcBef>
              <a:spcAft>
                <a:spcPts val="0"/>
              </a:spcAft>
              <a:buNone/>
            </a:pPr>
            <a:r>
              <a:t/>
            </a:r>
            <a:endParaRPr b="1">
              <a:solidFill>
                <a:srgbClr val="FFFFFF"/>
              </a:solidFill>
              <a:latin typeface="Lato"/>
              <a:ea typeface="Lato"/>
              <a:cs typeface="Lato"/>
              <a:sym typeface="Lato"/>
            </a:endParaRPr>
          </a:p>
          <a:p>
            <a:pPr indent="0" lvl="0" marL="0" rtl="0" algn="l">
              <a:spcBef>
                <a:spcPts val="0"/>
              </a:spcBef>
              <a:spcAft>
                <a:spcPts val="0"/>
              </a:spcAft>
              <a:buNone/>
            </a:pPr>
            <a:r>
              <a:t/>
            </a:r>
            <a:endParaRPr/>
          </a:p>
          <a:p>
            <a:pPr indent="0" lvl="0" marL="0" rtl="0" algn="l">
              <a:spcBef>
                <a:spcPts val="1000"/>
              </a:spcBef>
              <a:spcAft>
                <a:spcPts val="0"/>
              </a:spcAft>
              <a:buNone/>
            </a:pPr>
            <a:r>
              <a:t/>
            </a:r>
            <a:endParaRPr/>
          </a:p>
        </p:txBody>
      </p:sp>
      <p:sp>
        <p:nvSpPr>
          <p:cNvPr id="38" name="Google Shape;38;p7"/>
          <p:cNvSpPr txBox="1"/>
          <p:nvPr/>
        </p:nvSpPr>
        <p:spPr>
          <a:xfrm>
            <a:off x="2907900" y="2427150"/>
            <a:ext cx="3328200" cy="64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b="1" lang="en" sz="2000">
                <a:solidFill>
                  <a:srgbClr val="FFFFFF"/>
                </a:solidFill>
                <a:latin typeface="Lato"/>
                <a:ea typeface="Lato"/>
                <a:cs typeface="Lato"/>
                <a:sym typeface="Lato"/>
              </a:rPr>
              <a:t>Yes	</a:t>
            </a:r>
            <a:r>
              <a:rPr b="1" lang="en">
                <a:solidFill>
                  <a:srgbClr val="FFFFFF"/>
                </a:solidFill>
                <a:latin typeface="Lato"/>
                <a:ea typeface="Lato"/>
                <a:cs typeface="Lato"/>
                <a:sym typeface="Lato"/>
              </a:rPr>
              <a:t>		</a:t>
            </a:r>
            <a:r>
              <a:rPr b="1" lang="en" sz="2000">
                <a:solidFill>
                  <a:srgbClr val="FFFFFF"/>
                </a:solidFill>
                <a:latin typeface="Lato"/>
                <a:ea typeface="Lato"/>
                <a:cs typeface="Lato"/>
                <a:sym typeface="Lato"/>
              </a:rPr>
              <a:t>No</a:t>
            </a:r>
            <a:endParaRPr>
              <a:solidFill>
                <a:srgbClr val="FFFFFF"/>
              </a:solidFill>
            </a:endParaRPr>
          </a:p>
        </p:txBody>
      </p:sp>
      <p:sp>
        <p:nvSpPr>
          <p:cNvPr id="39" name="Google Shape;39;p7"/>
          <p:cNvSpPr txBox="1"/>
          <p:nvPr/>
        </p:nvSpPr>
        <p:spPr>
          <a:xfrm>
            <a:off x="342900" y="1089775"/>
            <a:ext cx="8458200" cy="505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solidFill>
                  <a:srgbClr val="FFFFFF"/>
                </a:solidFill>
                <a:latin typeface="Lato"/>
                <a:ea typeface="Lato"/>
                <a:cs typeface="Lato"/>
                <a:sym typeface="Lato"/>
              </a:rPr>
              <a:t>Examine points on both sides of the debate—as well as your own beliefs—and decide what you think. </a:t>
            </a:r>
            <a:endParaRPr b="1">
              <a:solidFill>
                <a:srgbClr val="FFFFFF"/>
              </a:solidFill>
              <a:latin typeface="Lato"/>
              <a:ea typeface="Lato"/>
              <a:cs typeface="Lato"/>
              <a:sym typeface="Lato"/>
            </a:endParaRPr>
          </a:p>
          <a:p>
            <a:pPr indent="0" lvl="0" marL="0" rtl="0" algn="l">
              <a:spcBef>
                <a:spcPts val="1000"/>
              </a:spcBef>
              <a:spcAft>
                <a:spcPts val="0"/>
              </a:spcAft>
              <a:buNone/>
            </a:pPr>
            <a:r>
              <a:t/>
            </a:r>
            <a:endParaRPr/>
          </a:p>
        </p:txBody>
      </p:sp>
      <p:sp>
        <p:nvSpPr>
          <p:cNvPr id="40" name="Google Shape;40;p7"/>
          <p:cNvSpPr txBox="1"/>
          <p:nvPr/>
        </p:nvSpPr>
        <p:spPr>
          <a:xfrm>
            <a:off x="226025" y="108025"/>
            <a:ext cx="4597500" cy="862200"/>
          </a:xfrm>
          <a:prstGeom prst="rect">
            <a:avLst/>
          </a:prstGeom>
          <a:noFill/>
          <a:ln>
            <a:noFill/>
          </a:ln>
        </p:spPr>
        <p:txBody>
          <a:bodyPr anchorCtr="0" anchor="t" bIns="75575" lIns="75575" spcFirstLastPara="1" rIns="75575" wrap="square" tIns="75575">
            <a:noAutofit/>
          </a:bodyPr>
          <a:lstStyle/>
          <a:p>
            <a:pPr indent="0" lvl="0" marL="0" rtl="0" algn="l">
              <a:spcBef>
                <a:spcPts val="0"/>
              </a:spcBef>
              <a:spcAft>
                <a:spcPts val="0"/>
              </a:spcAft>
              <a:buNone/>
            </a:pPr>
            <a:r>
              <a:rPr b="1" lang="en" sz="6000">
                <a:solidFill>
                  <a:srgbClr val="FFD966"/>
                </a:solidFill>
                <a:latin typeface="Amatic SC"/>
                <a:ea typeface="Amatic SC"/>
                <a:cs typeface="Amatic SC"/>
                <a:sym typeface="Amatic SC"/>
              </a:rPr>
              <a:t>What Do </a:t>
            </a:r>
            <a:r>
              <a:rPr b="1" i="1" lang="en" sz="6000">
                <a:solidFill>
                  <a:srgbClr val="FFD966"/>
                </a:solidFill>
                <a:latin typeface="Amatic SC"/>
                <a:ea typeface="Amatic SC"/>
                <a:cs typeface="Amatic SC"/>
                <a:sym typeface="Amatic SC"/>
              </a:rPr>
              <a:t>You</a:t>
            </a:r>
            <a:r>
              <a:rPr b="1" lang="en" sz="6000">
                <a:solidFill>
                  <a:srgbClr val="FFD966"/>
                </a:solidFill>
                <a:latin typeface="Amatic SC"/>
                <a:ea typeface="Amatic SC"/>
                <a:cs typeface="Amatic SC"/>
                <a:sym typeface="Amatic SC"/>
              </a:rPr>
              <a:t> Think?</a:t>
            </a:r>
            <a:endParaRPr b="1" sz="6000">
              <a:solidFill>
                <a:srgbClr val="FFD966"/>
              </a:solidFill>
              <a:latin typeface="Amatic SC"/>
              <a:ea typeface="Amatic SC"/>
              <a:cs typeface="Amatic SC"/>
              <a:sym typeface="Amatic SC"/>
            </a:endParaRPr>
          </a:p>
        </p:txBody>
      </p:sp>
      <p:sp>
        <p:nvSpPr>
          <p:cNvPr id="41" name="Google Shape;41;p7"/>
          <p:cNvSpPr/>
          <p:nvPr/>
        </p:nvSpPr>
        <p:spPr>
          <a:xfrm>
            <a:off x="3378700" y="2556525"/>
            <a:ext cx="260100" cy="239100"/>
          </a:xfrm>
          <a:prstGeom prst="rect">
            <a:avLst/>
          </a:prstGeom>
          <a:solidFill>
            <a:srgbClr val="073763"/>
          </a:solidFill>
          <a:ln cap="flat" cmpd="sng" w="28575">
            <a:solidFill>
              <a:srgbClr val="FFD966"/>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7"/>
          <p:cNvSpPr/>
          <p:nvPr/>
        </p:nvSpPr>
        <p:spPr>
          <a:xfrm>
            <a:off x="4761250" y="2556525"/>
            <a:ext cx="260100" cy="239100"/>
          </a:xfrm>
          <a:prstGeom prst="rect">
            <a:avLst/>
          </a:prstGeom>
          <a:solidFill>
            <a:srgbClr val="073763"/>
          </a:solidFill>
          <a:ln cap="flat" cmpd="sng" w="28575">
            <a:solidFill>
              <a:srgbClr val="FFD966"/>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descr="check mark" id="43" name="Google Shape;43;p7"/>
          <p:cNvPicPr preferRelativeResize="0"/>
          <p:nvPr/>
        </p:nvPicPr>
        <p:blipFill>
          <a:blip r:embed="rId2">
            <a:alphaModFix/>
          </a:blip>
          <a:stretch>
            <a:fillRect/>
          </a:stretch>
        </p:blipFill>
        <p:spPr>
          <a:xfrm>
            <a:off x="3165376" y="1915300"/>
            <a:ext cx="538400" cy="538400"/>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acher Slide">
  <p:cSld name="TITLE_1">
    <p:bg>
      <p:bgPr>
        <a:solidFill>
          <a:srgbClr val="FFFFFF"/>
        </a:solidFill>
      </p:bgPr>
    </p:bg>
    <p:spTree>
      <p:nvGrpSpPr>
        <p:cNvPr id="44" name="Shape 44"/>
        <p:cNvGrpSpPr/>
        <p:nvPr/>
      </p:nvGrpSpPr>
      <p:grpSpPr>
        <a:xfrm>
          <a:off x="0" y="0"/>
          <a:ext cx="0" cy="0"/>
          <a:chOff x="0" y="0"/>
          <a:chExt cx="0" cy="0"/>
        </a:xfrm>
      </p:grpSpPr>
      <p:sp>
        <p:nvSpPr>
          <p:cNvPr id="45" name="Google Shape;45;p8"/>
          <p:cNvSpPr/>
          <p:nvPr/>
        </p:nvSpPr>
        <p:spPr>
          <a:xfrm>
            <a:off x="234900" y="310525"/>
            <a:ext cx="8674200" cy="4185900"/>
          </a:xfrm>
          <a:prstGeom prst="roundRect">
            <a:avLst>
              <a:gd fmla="val 16667" name="adj"/>
            </a:avLst>
          </a:prstGeom>
          <a:noFill/>
          <a:ln cap="flat" cmpd="sng" w="9525">
            <a:solidFill>
              <a:srgbClr val="0B5394"/>
            </a:solidFill>
            <a:prstDash val="lg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8"/>
          <p:cNvSpPr txBox="1"/>
          <p:nvPr/>
        </p:nvSpPr>
        <p:spPr>
          <a:xfrm>
            <a:off x="337950" y="310650"/>
            <a:ext cx="8468100" cy="4185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4800">
                <a:solidFill>
                  <a:srgbClr val="CC2031"/>
                </a:solidFill>
                <a:highlight>
                  <a:srgbClr val="FFFFFF"/>
                </a:highlight>
                <a:latin typeface="Amatic SC"/>
                <a:ea typeface="Amatic SC"/>
                <a:cs typeface="Amatic SC"/>
                <a:sym typeface="Amatic SC"/>
              </a:rPr>
              <a:t>→</a:t>
            </a:r>
            <a:r>
              <a:rPr b="1" lang="en" sz="5800">
                <a:solidFill>
                  <a:srgbClr val="CC2031"/>
                </a:solidFill>
                <a:highlight>
                  <a:srgbClr val="FFFFFF"/>
                </a:highlight>
                <a:latin typeface="Amatic SC"/>
                <a:ea typeface="Amatic SC"/>
                <a:cs typeface="Amatic SC"/>
                <a:sym typeface="Amatic SC"/>
              </a:rPr>
              <a:t>Teachers, read this first!</a:t>
            </a:r>
            <a:r>
              <a:rPr b="1" lang="en" sz="4800">
                <a:solidFill>
                  <a:srgbClr val="CC2031"/>
                </a:solidFill>
                <a:highlight>
                  <a:srgbClr val="FFFFFF"/>
                </a:highlight>
                <a:latin typeface="Amatic SC"/>
                <a:ea typeface="Amatic SC"/>
                <a:cs typeface="Amatic SC"/>
                <a:sym typeface="Amatic SC"/>
              </a:rPr>
              <a:t>←</a:t>
            </a:r>
            <a:endParaRPr b="1" sz="4800">
              <a:solidFill>
                <a:srgbClr val="CC2031"/>
              </a:solidFill>
              <a:highlight>
                <a:srgbClr val="FFFFFF"/>
              </a:highlight>
              <a:latin typeface="Amatic SC"/>
              <a:ea typeface="Amatic SC"/>
              <a:cs typeface="Amatic SC"/>
              <a:sym typeface="Amatic SC"/>
            </a:endParaRPr>
          </a:p>
          <a:p>
            <a:pPr indent="0" lvl="0" marL="0" rtl="0" algn="ctr">
              <a:spcBef>
                <a:spcPts val="0"/>
              </a:spcBef>
              <a:spcAft>
                <a:spcPts val="0"/>
              </a:spcAft>
              <a:buNone/>
            </a:pPr>
            <a:r>
              <a:rPr lang="en" sz="1000">
                <a:solidFill>
                  <a:srgbClr val="000000"/>
                </a:solidFill>
                <a:latin typeface="Lato"/>
                <a:ea typeface="Lato"/>
                <a:cs typeface="Lato"/>
                <a:sym typeface="Lato"/>
              </a:rPr>
              <a:t>This is your copy of a </a:t>
            </a:r>
            <a:r>
              <a:rPr i="1" lang="en" sz="1000">
                <a:latin typeface="Lato"/>
                <a:ea typeface="Lato"/>
                <a:cs typeface="Lato"/>
                <a:sym typeface="Lato"/>
              </a:rPr>
              <a:t>Scope</a:t>
            </a:r>
            <a:r>
              <a:rPr i="1" lang="en" sz="1000">
                <a:solidFill>
                  <a:srgbClr val="000000"/>
                </a:solidFill>
                <a:latin typeface="Lato"/>
                <a:ea typeface="Lato"/>
                <a:cs typeface="Lato"/>
                <a:sym typeface="Lato"/>
              </a:rPr>
              <a:t> </a:t>
            </a:r>
            <a:r>
              <a:rPr lang="en" sz="1000">
                <a:solidFill>
                  <a:srgbClr val="000000"/>
                </a:solidFill>
                <a:latin typeface="Lato"/>
                <a:ea typeface="Lato"/>
                <a:cs typeface="Lato"/>
                <a:sym typeface="Lato"/>
              </a:rPr>
              <a:t>Google Activity. You can use this as is or customize it to fit your needs. </a:t>
            </a:r>
            <a:br>
              <a:rPr lang="en" sz="1000">
                <a:solidFill>
                  <a:srgbClr val="000000"/>
                </a:solidFill>
                <a:latin typeface="Lato"/>
                <a:ea typeface="Lato"/>
                <a:cs typeface="Lato"/>
                <a:sym typeface="Lato"/>
              </a:rPr>
            </a:br>
            <a:r>
              <a:rPr lang="en" sz="1000">
                <a:solidFill>
                  <a:srgbClr val="000000"/>
                </a:solidFill>
                <a:latin typeface="Lato"/>
                <a:ea typeface="Lato"/>
                <a:cs typeface="Lato"/>
                <a:sym typeface="Lato"/>
              </a:rPr>
              <a:t>To edit any elements that are locked down, click </a:t>
            </a:r>
            <a:r>
              <a:rPr b="1" lang="en" sz="1000">
                <a:solidFill>
                  <a:srgbClr val="000000"/>
                </a:solidFill>
                <a:latin typeface="Lato"/>
                <a:ea typeface="Lato"/>
                <a:cs typeface="Lato"/>
                <a:sym typeface="Lato"/>
              </a:rPr>
              <a:t>Slide → Edit </a:t>
            </a:r>
            <a:r>
              <a:rPr b="1" lang="en" sz="1000">
                <a:latin typeface="Lato"/>
                <a:ea typeface="Lato"/>
                <a:cs typeface="Lato"/>
                <a:sym typeface="Lato"/>
              </a:rPr>
              <a:t>theme</a:t>
            </a:r>
            <a:r>
              <a:rPr lang="en" sz="1000">
                <a:solidFill>
                  <a:srgbClr val="000000"/>
                </a:solidFill>
                <a:latin typeface="Lato"/>
                <a:ea typeface="Lato"/>
                <a:cs typeface="Lato"/>
                <a:sym typeface="Lato"/>
              </a:rPr>
              <a:t>.</a:t>
            </a:r>
            <a:endParaRPr sz="1000">
              <a:solidFill>
                <a:srgbClr val="000000"/>
              </a:solidFill>
              <a:latin typeface="Lato"/>
              <a:ea typeface="Lato"/>
              <a:cs typeface="Lato"/>
              <a:sym typeface="Lato"/>
            </a:endParaRPr>
          </a:p>
          <a:p>
            <a:pPr indent="0" lvl="0" marL="0" rtl="0" algn="l">
              <a:spcBef>
                <a:spcPts val="0"/>
              </a:spcBef>
              <a:spcAft>
                <a:spcPts val="0"/>
              </a:spcAft>
              <a:buNone/>
            </a:pPr>
            <a:r>
              <a:t/>
            </a:r>
            <a:endParaRPr b="1" sz="1000">
              <a:solidFill>
                <a:srgbClr val="000000"/>
              </a:solidFill>
              <a:latin typeface="Lato"/>
              <a:ea typeface="Lato"/>
              <a:cs typeface="Lato"/>
              <a:sym typeface="Lato"/>
            </a:endParaRPr>
          </a:p>
          <a:p>
            <a:pPr indent="0" lvl="0" marL="0" rtl="0" algn="l">
              <a:spcBef>
                <a:spcPts val="0"/>
              </a:spcBef>
              <a:spcAft>
                <a:spcPts val="0"/>
              </a:spcAft>
              <a:buNone/>
            </a:pPr>
            <a:r>
              <a:rPr b="1" lang="en" sz="1500">
                <a:solidFill>
                  <a:srgbClr val="0B5394"/>
                </a:solidFill>
                <a:latin typeface="Lato"/>
                <a:ea typeface="Lato"/>
                <a:cs typeface="Lato"/>
                <a:sym typeface="Lato"/>
              </a:rPr>
              <a:t>How to assign this activity:</a:t>
            </a:r>
            <a:endParaRPr b="1" sz="1500">
              <a:solidFill>
                <a:srgbClr val="0B5394"/>
              </a:solidFill>
              <a:latin typeface="Lato"/>
              <a:ea typeface="Lato"/>
              <a:cs typeface="Lato"/>
              <a:sym typeface="Lato"/>
            </a:endParaRPr>
          </a:p>
          <a:p>
            <a:pPr indent="0" lvl="0" marL="0" rtl="0" algn="l">
              <a:spcBef>
                <a:spcPts val="0"/>
              </a:spcBef>
              <a:spcAft>
                <a:spcPts val="0"/>
              </a:spcAft>
              <a:buNone/>
            </a:pPr>
            <a:r>
              <a:t/>
            </a:r>
            <a:endParaRPr b="1" sz="600">
              <a:solidFill>
                <a:srgbClr val="0097A7"/>
              </a:solidFill>
              <a:latin typeface="Lato"/>
              <a:ea typeface="Lato"/>
              <a:cs typeface="Lato"/>
              <a:sym typeface="Lato"/>
            </a:endParaRPr>
          </a:p>
          <a:p>
            <a:pPr indent="-292100" lvl="0" marL="457200" rtl="0" algn="l">
              <a:spcBef>
                <a:spcPts val="0"/>
              </a:spcBef>
              <a:spcAft>
                <a:spcPts val="0"/>
              </a:spcAft>
              <a:buClr>
                <a:srgbClr val="000000"/>
              </a:buClr>
              <a:buSzPts val="1000"/>
              <a:buChar char="●"/>
            </a:pPr>
            <a:r>
              <a:rPr lang="en" sz="1000">
                <a:latin typeface="Lato"/>
                <a:ea typeface="Lato"/>
                <a:cs typeface="Lato"/>
                <a:sym typeface="Lato"/>
              </a:rPr>
              <a:t>To assign t</a:t>
            </a:r>
            <a:r>
              <a:rPr lang="en" sz="1000">
                <a:solidFill>
                  <a:srgbClr val="000000"/>
                </a:solidFill>
                <a:latin typeface="Lato"/>
                <a:ea typeface="Lato"/>
                <a:cs typeface="Lato"/>
                <a:sym typeface="Lato"/>
              </a:rPr>
              <a:t>hrough </a:t>
            </a:r>
            <a:r>
              <a:rPr b="1" lang="en" sz="1000">
                <a:solidFill>
                  <a:srgbClr val="000000"/>
                </a:solidFill>
                <a:latin typeface="Lato"/>
                <a:ea typeface="Lato"/>
                <a:cs typeface="Lato"/>
                <a:sym typeface="Lato"/>
              </a:rPr>
              <a:t>Google Classroom</a:t>
            </a:r>
            <a:r>
              <a:rPr lang="en" sz="1000">
                <a:solidFill>
                  <a:srgbClr val="000000"/>
                </a:solidFill>
                <a:latin typeface="Lato"/>
                <a:ea typeface="Lato"/>
                <a:cs typeface="Lato"/>
                <a:sym typeface="Lato"/>
              </a:rPr>
              <a:t>, select </a:t>
            </a:r>
            <a:r>
              <a:rPr lang="en" sz="1000">
                <a:latin typeface="Lato"/>
                <a:ea typeface="Lato"/>
                <a:cs typeface="Lato"/>
                <a:sym typeface="Lato"/>
              </a:rPr>
              <a:t> </a:t>
            </a:r>
            <a:r>
              <a:rPr lang="en" sz="1000">
                <a:solidFill>
                  <a:srgbClr val="000000"/>
                </a:solidFill>
                <a:latin typeface="Lato"/>
                <a:ea typeface="Lato"/>
                <a:cs typeface="Lato"/>
                <a:sym typeface="Lato"/>
              </a:rPr>
              <a:t>“Make a copy for each student” from the dropdown menu. </a:t>
            </a:r>
            <a:endParaRPr sz="1000">
              <a:solidFill>
                <a:srgbClr val="000000"/>
              </a:solidFill>
              <a:latin typeface="Lato"/>
              <a:ea typeface="Lato"/>
              <a:cs typeface="Lato"/>
              <a:sym typeface="Lato"/>
            </a:endParaRPr>
          </a:p>
          <a:p>
            <a:pPr indent="0" lvl="0" marL="457200" rtl="0" algn="l">
              <a:spcBef>
                <a:spcPts val="0"/>
              </a:spcBef>
              <a:spcAft>
                <a:spcPts val="0"/>
              </a:spcAft>
              <a:buNone/>
            </a:pPr>
            <a:r>
              <a:t/>
            </a:r>
            <a:endParaRPr sz="300">
              <a:solidFill>
                <a:srgbClr val="000000"/>
              </a:solidFill>
              <a:latin typeface="Lato"/>
              <a:ea typeface="Lato"/>
              <a:cs typeface="Lato"/>
              <a:sym typeface="Lato"/>
            </a:endParaRPr>
          </a:p>
          <a:p>
            <a:pPr indent="-292100" lvl="0" marL="457200" rtl="0" algn="l">
              <a:spcBef>
                <a:spcPts val="0"/>
              </a:spcBef>
              <a:spcAft>
                <a:spcPts val="0"/>
              </a:spcAft>
              <a:buClr>
                <a:srgbClr val="000000"/>
              </a:buClr>
              <a:buSzPts val="1000"/>
              <a:buChar char="●"/>
            </a:pPr>
            <a:r>
              <a:rPr lang="en" sz="1000">
                <a:latin typeface="Lato"/>
                <a:ea typeface="Lato"/>
                <a:cs typeface="Lato"/>
                <a:sym typeface="Lato"/>
              </a:rPr>
              <a:t>For</a:t>
            </a:r>
            <a:r>
              <a:rPr lang="en" sz="1000">
                <a:solidFill>
                  <a:srgbClr val="000000"/>
                </a:solidFill>
                <a:latin typeface="Lato"/>
                <a:ea typeface="Lato"/>
                <a:cs typeface="Lato"/>
                <a:sym typeface="Lato"/>
              </a:rPr>
              <a:t> </a:t>
            </a:r>
            <a:r>
              <a:rPr b="1" lang="en" sz="1000">
                <a:solidFill>
                  <a:srgbClr val="000000"/>
                </a:solidFill>
                <a:latin typeface="Lato"/>
                <a:ea typeface="Lato"/>
                <a:cs typeface="Lato"/>
                <a:sym typeface="Lato"/>
              </a:rPr>
              <a:t>Microsoft Teams</a:t>
            </a:r>
            <a:r>
              <a:rPr lang="en" sz="1000">
                <a:solidFill>
                  <a:srgbClr val="000000"/>
                </a:solidFill>
                <a:latin typeface="Lato"/>
                <a:ea typeface="Lato"/>
                <a:cs typeface="Lato"/>
                <a:sym typeface="Lato"/>
              </a:rPr>
              <a:t>, you can click File → Download → Microsoft PowerPoint </a:t>
            </a:r>
            <a:br>
              <a:rPr lang="en" sz="1000">
                <a:solidFill>
                  <a:srgbClr val="000000"/>
                </a:solidFill>
                <a:latin typeface="Lato"/>
                <a:ea typeface="Lato"/>
                <a:cs typeface="Lato"/>
                <a:sym typeface="Lato"/>
              </a:rPr>
            </a:br>
            <a:r>
              <a:rPr lang="en" sz="1000">
                <a:solidFill>
                  <a:srgbClr val="000000"/>
                </a:solidFill>
                <a:latin typeface="Lato"/>
                <a:ea typeface="Lato"/>
                <a:cs typeface="Lato"/>
                <a:sym typeface="Lato"/>
              </a:rPr>
              <a:t>for a version of this activity that you can upload to Teams.</a:t>
            </a:r>
            <a:endParaRPr sz="1000">
              <a:solidFill>
                <a:srgbClr val="000000"/>
              </a:solidFill>
              <a:latin typeface="Lato"/>
              <a:ea typeface="Lato"/>
              <a:cs typeface="Lato"/>
              <a:sym typeface="Lato"/>
            </a:endParaRPr>
          </a:p>
          <a:p>
            <a:pPr indent="0" lvl="0" marL="0" rtl="0" algn="l">
              <a:spcBef>
                <a:spcPts val="0"/>
              </a:spcBef>
              <a:spcAft>
                <a:spcPts val="0"/>
              </a:spcAft>
              <a:buNone/>
            </a:pPr>
            <a:r>
              <a:t/>
            </a:r>
            <a:endParaRPr sz="300">
              <a:solidFill>
                <a:srgbClr val="000000"/>
              </a:solidFill>
              <a:latin typeface="Lato"/>
              <a:ea typeface="Lato"/>
              <a:cs typeface="Lato"/>
              <a:sym typeface="Lato"/>
            </a:endParaRPr>
          </a:p>
          <a:p>
            <a:pPr indent="-292100" lvl="0" marL="457200" rtl="0" algn="l">
              <a:spcBef>
                <a:spcPts val="0"/>
              </a:spcBef>
              <a:spcAft>
                <a:spcPts val="0"/>
              </a:spcAft>
              <a:buClr>
                <a:srgbClr val="000000"/>
              </a:buClr>
              <a:buSzPts val="1000"/>
              <a:buChar char="●"/>
            </a:pPr>
            <a:r>
              <a:rPr lang="en" sz="1000">
                <a:solidFill>
                  <a:srgbClr val="000000"/>
                </a:solidFill>
                <a:latin typeface="Lato"/>
                <a:ea typeface="Lato"/>
                <a:cs typeface="Lato"/>
                <a:sym typeface="Lato"/>
              </a:rPr>
              <a:t>You can also have your students </a:t>
            </a:r>
            <a:r>
              <a:rPr b="1" lang="en" sz="1000">
                <a:solidFill>
                  <a:srgbClr val="000000"/>
                </a:solidFill>
                <a:latin typeface="Lato"/>
                <a:ea typeface="Lato"/>
                <a:cs typeface="Lato"/>
                <a:sym typeface="Lato"/>
              </a:rPr>
              <a:t>make their own copies</a:t>
            </a:r>
            <a:r>
              <a:rPr lang="en" sz="1000">
                <a:solidFill>
                  <a:srgbClr val="000000"/>
                </a:solidFill>
                <a:latin typeface="Lato"/>
                <a:ea typeface="Lato"/>
                <a:cs typeface="Lato"/>
                <a:sym typeface="Lato"/>
              </a:rPr>
              <a:t> of this activity</a:t>
            </a:r>
            <a:r>
              <a:rPr lang="en" sz="1000">
                <a:latin typeface="Lato"/>
                <a:ea typeface="Lato"/>
                <a:cs typeface="Lato"/>
                <a:sym typeface="Lato"/>
              </a:rPr>
              <a:t> automatically</a:t>
            </a:r>
            <a:r>
              <a:rPr lang="en" sz="1000">
                <a:solidFill>
                  <a:srgbClr val="000000"/>
                </a:solidFill>
                <a:latin typeface="Lato"/>
                <a:ea typeface="Lato"/>
                <a:cs typeface="Lato"/>
                <a:sym typeface="Lato"/>
              </a:rPr>
              <a:t>:</a:t>
            </a:r>
            <a:endParaRPr sz="1000">
              <a:solidFill>
                <a:srgbClr val="000000"/>
              </a:solidFill>
              <a:latin typeface="Lato"/>
              <a:ea typeface="Lato"/>
              <a:cs typeface="Lato"/>
              <a:sym typeface="Lato"/>
            </a:endParaRPr>
          </a:p>
          <a:p>
            <a:pPr indent="0" lvl="0" marL="0" rtl="0" algn="l">
              <a:spcBef>
                <a:spcPts val="0"/>
              </a:spcBef>
              <a:spcAft>
                <a:spcPts val="0"/>
              </a:spcAft>
              <a:buNone/>
            </a:pPr>
            <a:r>
              <a:t/>
            </a:r>
            <a:endParaRPr sz="300">
              <a:solidFill>
                <a:srgbClr val="000000"/>
              </a:solidFill>
              <a:latin typeface="Lato"/>
              <a:ea typeface="Lato"/>
              <a:cs typeface="Lato"/>
              <a:sym typeface="Lato"/>
            </a:endParaRPr>
          </a:p>
          <a:p>
            <a:pPr indent="-292100" lvl="1" marL="914400" rtl="0" algn="l">
              <a:spcBef>
                <a:spcPts val="0"/>
              </a:spcBef>
              <a:spcAft>
                <a:spcPts val="0"/>
              </a:spcAft>
              <a:buClr>
                <a:srgbClr val="000000"/>
              </a:buClr>
              <a:buSzPts val="1000"/>
              <a:buChar char="○"/>
            </a:pPr>
            <a:r>
              <a:rPr lang="en" sz="1000">
                <a:solidFill>
                  <a:srgbClr val="000000"/>
                </a:solidFill>
                <a:latin typeface="Lato"/>
                <a:ea typeface="Lato"/>
                <a:cs typeface="Lato"/>
                <a:sym typeface="Lato"/>
              </a:rPr>
              <a:t>Click the </a:t>
            </a:r>
            <a:r>
              <a:rPr b="1" lang="en" sz="1000">
                <a:solidFill>
                  <a:srgbClr val="000000"/>
                </a:solidFill>
                <a:latin typeface="Lato"/>
                <a:ea typeface="Lato"/>
                <a:cs typeface="Lato"/>
                <a:sym typeface="Lato"/>
              </a:rPr>
              <a:t>Share</a:t>
            </a:r>
            <a:r>
              <a:rPr lang="en" sz="1000">
                <a:solidFill>
                  <a:srgbClr val="000000"/>
                </a:solidFill>
                <a:latin typeface="Lato"/>
                <a:ea typeface="Lato"/>
                <a:cs typeface="Lato"/>
                <a:sym typeface="Lato"/>
              </a:rPr>
              <a:t> button at the top right.			</a:t>
            </a:r>
            <a:endParaRPr sz="1000">
              <a:solidFill>
                <a:srgbClr val="000000"/>
              </a:solidFill>
              <a:latin typeface="Lato"/>
              <a:ea typeface="Lato"/>
              <a:cs typeface="Lato"/>
              <a:sym typeface="Lato"/>
            </a:endParaRPr>
          </a:p>
          <a:p>
            <a:pPr indent="-292100" lvl="1" marL="914400" rtl="0" algn="l">
              <a:spcBef>
                <a:spcPts val="0"/>
              </a:spcBef>
              <a:spcAft>
                <a:spcPts val="0"/>
              </a:spcAft>
              <a:buClr>
                <a:srgbClr val="000000"/>
              </a:buClr>
              <a:buSzPts val="1000"/>
              <a:buChar char="○"/>
            </a:pPr>
            <a:r>
              <a:rPr lang="en" sz="1000">
                <a:solidFill>
                  <a:srgbClr val="000000"/>
                </a:solidFill>
                <a:latin typeface="Lato"/>
                <a:ea typeface="Lato"/>
                <a:cs typeface="Lato"/>
                <a:sym typeface="Lato"/>
              </a:rPr>
              <a:t>Click </a:t>
            </a:r>
            <a:r>
              <a:rPr b="1" lang="en" sz="1000">
                <a:solidFill>
                  <a:srgbClr val="000000"/>
                </a:solidFill>
                <a:latin typeface="Lato"/>
                <a:ea typeface="Lato"/>
                <a:cs typeface="Lato"/>
                <a:sym typeface="Lato"/>
              </a:rPr>
              <a:t>Copy Link</a:t>
            </a:r>
            <a:r>
              <a:rPr lang="en" sz="1000">
                <a:solidFill>
                  <a:srgbClr val="000000"/>
                </a:solidFill>
                <a:latin typeface="Lato"/>
                <a:ea typeface="Lato"/>
                <a:cs typeface="Lato"/>
                <a:sym typeface="Lato"/>
              </a:rPr>
              <a:t>, then paste the URL into an email or assignment.</a:t>
            </a:r>
            <a:endParaRPr sz="1000">
              <a:solidFill>
                <a:srgbClr val="000000"/>
              </a:solidFill>
              <a:latin typeface="Lato"/>
              <a:ea typeface="Lato"/>
              <a:cs typeface="Lato"/>
              <a:sym typeface="Lato"/>
            </a:endParaRPr>
          </a:p>
          <a:p>
            <a:pPr indent="-292100" lvl="1" marL="914400" rtl="0" algn="l">
              <a:spcBef>
                <a:spcPts val="0"/>
              </a:spcBef>
              <a:spcAft>
                <a:spcPts val="0"/>
              </a:spcAft>
              <a:buClr>
                <a:srgbClr val="000000"/>
              </a:buClr>
              <a:buSzPts val="1000"/>
              <a:buChar char="○"/>
            </a:pPr>
            <a:r>
              <a:rPr lang="en" sz="1000">
                <a:solidFill>
                  <a:srgbClr val="000000"/>
                </a:solidFill>
                <a:latin typeface="Lato"/>
                <a:ea typeface="Lato"/>
                <a:cs typeface="Lato"/>
                <a:sym typeface="Lato"/>
              </a:rPr>
              <a:t>At the end of the URL, change the word </a:t>
            </a:r>
            <a:r>
              <a:rPr b="1" lang="en" sz="1000">
                <a:solidFill>
                  <a:srgbClr val="000000"/>
                </a:solidFill>
                <a:latin typeface="Lato"/>
                <a:ea typeface="Lato"/>
                <a:cs typeface="Lato"/>
                <a:sym typeface="Lato"/>
              </a:rPr>
              <a:t>edit</a:t>
            </a:r>
            <a:r>
              <a:rPr lang="en" sz="1000">
                <a:solidFill>
                  <a:srgbClr val="000000"/>
                </a:solidFill>
                <a:latin typeface="Lato"/>
                <a:ea typeface="Lato"/>
                <a:cs typeface="Lato"/>
                <a:sym typeface="Lato"/>
              </a:rPr>
              <a:t> to </a:t>
            </a:r>
            <a:r>
              <a:rPr b="1" lang="en" sz="1000">
                <a:solidFill>
                  <a:srgbClr val="000000"/>
                </a:solidFill>
                <a:latin typeface="Lato"/>
                <a:ea typeface="Lato"/>
                <a:cs typeface="Lato"/>
                <a:sym typeface="Lato"/>
              </a:rPr>
              <a:t>copy</a:t>
            </a:r>
            <a:r>
              <a:rPr lang="en" sz="1000">
                <a:solidFill>
                  <a:srgbClr val="000000"/>
                </a:solidFill>
                <a:latin typeface="Lato"/>
                <a:ea typeface="Lato"/>
                <a:cs typeface="Lato"/>
                <a:sym typeface="Lato"/>
              </a:rPr>
              <a:t>, like </a:t>
            </a:r>
            <a:r>
              <a:rPr lang="en" sz="1000">
                <a:latin typeface="Lato"/>
                <a:ea typeface="Lato"/>
                <a:cs typeface="Lato"/>
                <a:sym typeface="Lato"/>
              </a:rPr>
              <a:t>this</a:t>
            </a:r>
            <a:r>
              <a:rPr lang="en" sz="1000">
                <a:solidFill>
                  <a:srgbClr val="000000"/>
                </a:solidFill>
                <a:latin typeface="Lato"/>
                <a:ea typeface="Lato"/>
                <a:cs typeface="Lato"/>
                <a:sym typeface="Lato"/>
              </a:rPr>
              <a:t>:</a:t>
            </a:r>
            <a:endParaRPr sz="1000">
              <a:solidFill>
                <a:srgbClr val="000000"/>
              </a:solidFill>
              <a:latin typeface="Lato"/>
              <a:ea typeface="Lato"/>
              <a:cs typeface="Lato"/>
              <a:sym typeface="Lato"/>
            </a:endParaRPr>
          </a:p>
          <a:p>
            <a:pPr indent="0" lvl="0" marL="0" rtl="0" algn="l">
              <a:spcBef>
                <a:spcPts val="0"/>
              </a:spcBef>
              <a:spcAft>
                <a:spcPts val="0"/>
              </a:spcAft>
              <a:buNone/>
            </a:pPr>
            <a:r>
              <a:t/>
            </a:r>
            <a:endParaRPr sz="400">
              <a:solidFill>
                <a:srgbClr val="000000"/>
              </a:solidFill>
              <a:latin typeface="Lato"/>
              <a:ea typeface="Lato"/>
              <a:cs typeface="Lato"/>
              <a:sym typeface="Lato"/>
            </a:endParaRPr>
          </a:p>
          <a:p>
            <a:pPr indent="457200" lvl="0" marL="914400" rtl="0" algn="l">
              <a:spcBef>
                <a:spcPts val="0"/>
              </a:spcBef>
              <a:spcAft>
                <a:spcPts val="0"/>
              </a:spcAft>
              <a:buNone/>
            </a:pPr>
            <a:r>
              <a:rPr lang="en" sz="1000" u="sng">
                <a:solidFill>
                  <a:srgbClr val="000000"/>
                </a:solidFill>
                <a:latin typeface="Lato"/>
                <a:ea typeface="Lato"/>
                <a:cs typeface="Lato"/>
                <a:sym typeface="Lato"/>
              </a:rPr>
              <a:t>https://docs.google.com/presentation/d/[. . . ]/</a:t>
            </a:r>
            <a:r>
              <a:rPr b="1" lang="en" sz="1000" u="sng">
                <a:solidFill>
                  <a:srgbClr val="000000"/>
                </a:solidFill>
                <a:highlight>
                  <a:srgbClr val="FFF200"/>
                </a:highlight>
                <a:latin typeface="Lato"/>
                <a:ea typeface="Lato"/>
                <a:cs typeface="Lato"/>
                <a:sym typeface="Lato"/>
              </a:rPr>
              <a:t>edit</a:t>
            </a:r>
            <a:r>
              <a:rPr lang="en" sz="1000" u="sng">
                <a:solidFill>
                  <a:srgbClr val="000000"/>
                </a:solidFill>
                <a:latin typeface="Lato"/>
                <a:ea typeface="Lato"/>
                <a:cs typeface="Lato"/>
                <a:sym typeface="Lato"/>
              </a:rPr>
              <a:t>?usp=sharing</a:t>
            </a:r>
            <a:endParaRPr sz="500" u="sng">
              <a:solidFill>
                <a:srgbClr val="000000"/>
              </a:solidFill>
              <a:latin typeface="Lato"/>
              <a:ea typeface="Lato"/>
              <a:cs typeface="Lato"/>
              <a:sym typeface="Lato"/>
            </a:endParaRPr>
          </a:p>
          <a:p>
            <a:pPr indent="0" lvl="0" marL="914400" rtl="0" algn="l">
              <a:spcBef>
                <a:spcPts val="0"/>
              </a:spcBef>
              <a:spcAft>
                <a:spcPts val="0"/>
              </a:spcAft>
              <a:buNone/>
            </a:pPr>
            <a:r>
              <a:t/>
            </a:r>
            <a:endParaRPr sz="500">
              <a:solidFill>
                <a:srgbClr val="000000"/>
              </a:solidFill>
              <a:latin typeface="Lato"/>
              <a:ea typeface="Lato"/>
              <a:cs typeface="Lato"/>
              <a:sym typeface="Lato"/>
            </a:endParaRPr>
          </a:p>
          <a:p>
            <a:pPr indent="0" lvl="0" marL="4572000" rtl="0" algn="l">
              <a:spcBef>
                <a:spcPts val="0"/>
              </a:spcBef>
              <a:spcAft>
                <a:spcPts val="0"/>
              </a:spcAft>
              <a:buNone/>
            </a:pPr>
            <a:r>
              <a:t/>
            </a:r>
            <a:endParaRPr sz="500">
              <a:solidFill>
                <a:srgbClr val="000000"/>
              </a:solidFill>
              <a:latin typeface="Lato"/>
              <a:ea typeface="Lato"/>
              <a:cs typeface="Lato"/>
              <a:sym typeface="Lato"/>
            </a:endParaRPr>
          </a:p>
          <a:p>
            <a:pPr indent="457200" lvl="0" marL="914400" rtl="0" algn="l">
              <a:spcBef>
                <a:spcPts val="0"/>
              </a:spcBef>
              <a:spcAft>
                <a:spcPts val="0"/>
              </a:spcAft>
              <a:buNone/>
            </a:pPr>
            <a:r>
              <a:rPr lang="en" sz="1000" u="sng">
                <a:solidFill>
                  <a:srgbClr val="000000"/>
                </a:solidFill>
                <a:latin typeface="Lato"/>
                <a:ea typeface="Lato"/>
                <a:cs typeface="Lato"/>
                <a:sym typeface="Lato"/>
              </a:rPr>
              <a:t>https://docs.google.com/presentation/d/[. . . ]/</a:t>
            </a:r>
            <a:r>
              <a:rPr b="1" lang="en" sz="1000" u="sng">
                <a:solidFill>
                  <a:srgbClr val="000000"/>
                </a:solidFill>
                <a:highlight>
                  <a:srgbClr val="FFF200"/>
                </a:highlight>
                <a:latin typeface="Lato"/>
                <a:ea typeface="Lato"/>
                <a:cs typeface="Lato"/>
                <a:sym typeface="Lato"/>
              </a:rPr>
              <a:t>copy</a:t>
            </a:r>
            <a:r>
              <a:rPr lang="en" sz="1000" u="sng">
                <a:solidFill>
                  <a:srgbClr val="000000"/>
                </a:solidFill>
                <a:latin typeface="Lato"/>
                <a:ea typeface="Lato"/>
                <a:cs typeface="Lato"/>
                <a:sym typeface="Lato"/>
              </a:rPr>
              <a:t>?usp=sharing</a:t>
            </a:r>
            <a:endParaRPr sz="1000" u="sng">
              <a:solidFill>
                <a:srgbClr val="000000"/>
              </a:solidFill>
              <a:latin typeface="Lato"/>
              <a:ea typeface="Lato"/>
              <a:cs typeface="Lato"/>
              <a:sym typeface="Lato"/>
            </a:endParaRPr>
          </a:p>
          <a:p>
            <a:pPr indent="0" lvl="0" marL="0" rtl="0" algn="ctr">
              <a:spcBef>
                <a:spcPts val="0"/>
              </a:spcBef>
              <a:spcAft>
                <a:spcPts val="0"/>
              </a:spcAft>
              <a:buNone/>
            </a:pPr>
            <a:r>
              <a:t/>
            </a:r>
            <a:endParaRPr b="1" sz="1900">
              <a:solidFill>
                <a:srgbClr val="0B5394"/>
              </a:solidFill>
              <a:latin typeface="Amatic SC"/>
              <a:ea typeface="Amatic SC"/>
              <a:cs typeface="Amatic SC"/>
              <a:sym typeface="Amatic SC"/>
            </a:endParaRPr>
          </a:p>
          <a:p>
            <a:pPr indent="0" lvl="0" marL="0" rtl="0" algn="ctr">
              <a:spcBef>
                <a:spcPts val="0"/>
              </a:spcBef>
              <a:spcAft>
                <a:spcPts val="0"/>
              </a:spcAft>
              <a:buNone/>
            </a:pPr>
            <a:r>
              <a:t/>
            </a:r>
            <a:endParaRPr b="1" sz="1900">
              <a:solidFill>
                <a:srgbClr val="0B5394"/>
              </a:solidFill>
              <a:latin typeface="Amatic SC"/>
              <a:ea typeface="Amatic SC"/>
              <a:cs typeface="Amatic SC"/>
              <a:sym typeface="Amatic SC"/>
            </a:endParaRPr>
          </a:p>
          <a:p>
            <a:pPr indent="0" lvl="0" marL="0" rtl="0" algn="ctr">
              <a:spcBef>
                <a:spcPts val="0"/>
              </a:spcBef>
              <a:spcAft>
                <a:spcPts val="0"/>
              </a:spcAft>
              <a:buNone/>
            </a:pPr>
            <a:r>
              <a:t/>
            </a:r>
            <a:endParaRPr b="1" sz="1900">
              <a:solidFill>
                <a:srgbClr val="0B5394"/>
              </a:solidFill>
              <a:latin typeface="Amatic SC"/>
              <a:ea typeface="Amatic SC"/>
              <a:cs typeface="Amatic SC"/>
              <a:sym typeface="Amatic SC"/>
            </a:endParaRPr>
          </a:p>
          <a:p>
            <a:pPr indent="0" lvl="0" marL="0" rtl="0" algn="ctr">
              <a:spcBef>
                <a:spcPts val="0"/>
              </a:spcBef>
              <a:spcAft>
                <a:spcPts val="0"/>
              </a:spcAft>
              <a:buNone/>
            </a:pPr>
            <a:r>
              <a:rPr b="1" lang="en" sz="1900">
                <a:solidFill>
                  <a:srgbClr val="0B5394"/>
                </a:solidFill>
                <a:latin typeface="Amatic SC"/>
                <a:ea typeface="Amatic SC"/>
                <a:cs typeface="Amatic SC"/>
                <a:sym typeface="Amatic SC"/>
              </a:rPr>
              <a:t>Thank you for teaching with </a:t>
            </a:r>
            <a:r>
              <a:rPr b="1" i="1" lang="en" sz="1900">
                <a:solidFill>
                  <a:srgbClr val="0B5394"/>
                </a:solidFill>
                <a:latin typeface="Amatic SC"/>
                <a:ea typeface="Amatic SC"/>
                <a:cs typeface="Amatic SC"/>
                <a:sym typeface="Amatic SC"/>
              </a:rPr>
              <a:t>Scope </a:t>
            </a:r>
            <a:r>
              <a:rPr b="1" lang="en" sz="1900">
                <a:solidFill>
                  <a:srgbClr val="0B5394"/>
                </a:solidFill>
                <a:latin typeface="Amatic SC"/>
                <a:ea typeface="Amatic SC"/>
                <a:cs typeface="Amatic SC"/>
                <a:sym typeface="Amatic SC"/>
              </a:rPr>
              <a:t>!</a:t>
            </a:r>
            <a:endParaRPr b="1" sz="1900">
              <a:solidFill>
                <a:srgbClr val="0B5394"/>
              </a:solidFill>
              <a:latin typeface="Amatic SC"/>
              <a:ea typeface="Amatic SC"/>
              <a:cs typeface="Amatic SC"/>
              <a:sym typeface="Amatic SC"/>
            </a:endParaRPr>
          </a:p>
          <a:p>
            <a:pPr indent="0" lvl="0" marL="0" rtl="0" algn="l">
              <a:spcBef>
                <a:spcPts val="0"/>
              </a:spcBef>
              <a:spcAft>
                <a:spcPts val="0"/>
              </a:spcAft>
              <a:buNone/>
            </a:pPr>
            <a:r>
              <a:t/>
            </a:r>
            <a:endParaRPr b="1" sz="2800">
              <a:solidFill>
                <a:srgbClr val="CC0000"/>
              </a:solidFill>
            </a:endParaRPr>
          </a:p>
          <a:p>
            <a:pPr indent="0" lvl="0" marL="0" rtl="0" algn="l">
              <a:lnSpc>
                <a:spcPct val="115000"/>
              </a:lnSpc>
              <a:spcBef>
                <a:spcPts val="0"/>
              </a:spcBef>
              <a:spcAft>
                <a:spcPts val="0"/>
              </a:spcAft>
              <a:buNone/>
            </a:pPr>
            <a:r>
              <a:t/>
            </a:r>
            <a:endParaRPr b="1" sz="1200">
              <a:latin typeface="Lato"/>
              <a:ea typeface="Lato"/>
              <a:cs typeface="Lato"/>
              <a:sym typeface="Lato"/>
            </a:endParaRPr>
          </a:p>
        </p:txBody>
      </p:sp>
      <p:sp>
        <p:nvSpPr>
          <p:cNvPr id="47" name="Google Shape;47;p8"/>
          <p:cNvSpPr/>
          <p:nvPr/>
        </p:nvSpPr>
        <p:spPr>
          <a:xfrm>
            <a:off x="1678688" y="4044850"/>
            <a:ext cx="6971400" cy="570600"/>
          </a:xfrm>
          <a:prstGeom prst="roundRect">
            <a:avLst>
              <a:gd fmla="val 50000" name="adj"/>
            </a:avLst>
          </a:prstGeom>
          <a:solidFill>
            <a:srgbClr val="FFF2CC"/>
          </a:solid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b="1" lang="en" sz="1500">
                <a:latin typeface="Lato"/>
                <a:ea typeface="Lato"/>
                <a:cs typeface="Lato"/>
                <a:sym typeface="Lato"/>
              </a:rPr>
              <a:t>        </a:t>
            </a:r>
            <a:r>
              <a:rPr b="1" lang="en" sz="1500">
                <a:solidFill>
                  <a:srgbClr val="000000"/>
                </a:solidFill>
                <a:latin typeface="Lato"/>
                <a:ea typeface="Lato"/>
                <a:cs typeface="Lato"/>
                <a:sym typeface="Lato"/>
              </a:rPr>
              <a:t>Delete this slide before sharing the activity with students</a:t>
            </a:r>
            <a:r>
              <a:rPr lang="en" sz="1500">
                <a:solidFill>
                  <a:srgbClr val="000000"/>
                </a:solidFill>
                <a:latin typeface="Lato"/>
                <a:ea typeface="Lato"/>
                <a:cs typeface="Lato"/>
                <a:sym typeface="Lato"/>
              </a:rPr>
              <a:t>.</a:t>
            </a:r>
            <a:endParaRPr sz="1500">
              <a:solidFill>
                <a:srgbClr val="000000"/>
              </a:solidFill>
              <a:latin typeface="Lato"/>
              <a:ea typeface="Lato"/>
              <a:cs typeface="Lato"/>
              <a:sym typeface="Lato"/>
            </a:endParaRPr>
          </a:p>
        </p:txBody>
      </p:sp>
      <p:sp>
        <p:nvSpPr>
          <p:cNvPr id="48" name="Google Shape;48;p8"/>
          <p:cNvSpPr/>
          <p:nvPr/>
        </p:nvSpPr>
        <p:spPr>
          <a:xfrm>
            <a:off x="493913" y="3614500"/>
            <a:ext cx="1459200" cy="1315200"/>
          </a:xfrm>
          <a:prstGeom prst="flowChartMagneticTape">
            <a:avLst/>
          </a:prstGeom>
          <a:solidFill>
            <a:srgbClr val="CC2031"/>
          </a:solidFill>
          <a:ln cap="flat" cmpd="sng" w="9525">
            <a:solidFill>
              <a:srgbClr val="0097A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0097A7"/>
              </a:solidFill>
            </a:endParaRPr>
          </a:p>
        </p:txBody>
      </p:sp>
      <p:sp>
        <p:nvSpPr>
          <p:cNvPr id="49" name="Google Shape;49;p8"/>
          <p:cNvSpPr txBox="1"/>
          <p:nvPr/>
        </p:nvSpPr>
        <p:spPr>
          <a:xfrm>
            <a:off x="577775" y="3752100"/>
            <a:ext cx="1291500" cy="1008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b="1" lang="en" sz="3000">
                <a:solidFill>
                  <a:srgbClr val="000000"/>
                </a:solidFill>
                <a:latin typeface="Amatic SC"/>
                <a:ea typeface="Amatic SC"/>
                <a:cs typeface="Amatic SC"/>
                <a:sym typeface="Amatic SC"/>
              </a:rPr>
              <a:t>Don’t forget!</a:t>
            </a:r>
            <a:endParaRPr b="1" sz="3000">
              <a:solidFill>
                <a:srgbClr val="000000"/>
              </a:solidFill>
              <a:latin typeface="Amatic SC"/>
              <a:ea typeface="Amatic SC"/>
              <a:cs typeface="Amatic SC"/>
              <a:sym typeface="Amatic SC"/>
            </a:endParaRPr>
          </a:p>
          <a:p>
            <a:pPr indent="0" lvl="0" marL="0" rtl="0" algn="ctr">
              <a:spcBef>
                <a:spcPts val="0"/>
              </a:spcBef>
              <a:spcAft>
                <a:spcPts val="0"/>
              </a:spcAft>
              <a:buClr>
                <a:srgbClr val="000000"/>
              </a:buClr>
              <a:buSzPts val="1100"/>
              <a:buFont typeface="Arial"/>
              <a:buNone/>
            </a:pPr>
            <a:r>
              <a:rPr b="1" lang="en" sz="3000">
                <a:solidFill>
                  <a:srgbClr val="000000"/>
                </a:solidFill>
                <a:latin typeface="Amatic SC"/>
                <a:ea typeface="Amatic SC"/>
                <a:cs typeface="Amatic SC"/>
                <a:sym typeface="Amatic SC"/>
              </a:rPr>
              <a:t> </a:t>
            </a:r>
            <a:endParaRPr>
              <a:solidFill>
                <a:srgbClr val="000000"/>
              </a:solidFill>
            </a:endParaRPr>
          </a:p>
        </p:txBody>
      </p:sp>
      <p:sp>
        <p:nvSpPr>
          <p:cNvPr id="50" name="Google Shape;50;p8"/>
          <p:cNvSpPr txBox="1"/>
          <p:nvPr/>
        </p:nvSpPr>
        <p:spPr>
          <a:xfrm>
            <a:off x="4288250" y="3375000"/>
            <a:ext cx="426900" cy="377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rgbClr val="CC2031"/>
                </a:solidFill>
                <a:latin typeface="Amatic SC"/>
                <a:ea typeface="Amatic SC"/>
                <a:cs typeface="Amatic SC"/>
                <a:sym typeface="Amatic SC"/>
              </a:rPr>
              <a:t>↓</a:t>
            </a:r>
            <a:endParaRPr sz="1200">
              <a:solidFill>
                <a:srgbClr val="CC2031"/>
              </a:solidFill>
              <a:latin typeface="Amatic SC"/>
              <a:ea typeface="Amatic SC"/>
              <a:cs typeface="Amatic SC"/>
              <a:sym typeface="Amatic SC"/>
            </a:endParaRPr>
          </a:p>
        </p:txBody>
      </p:sp>
      <p:pic>
        <p:nvPicPr>
          <p:cNvPr id="51" name="Google Shape;51;p8"/>
          <p:cNvPicPr preferRelativeResize="0"/>
          <p:nvPr/>
        </p:nvPicPr>
        <p:blipFill>
          <a:blip r:embed="rId2">
            <a:alphaModFix/>
          </a:blip>
          <a:stretch>
            <a:fillRect/>
          </a:stretch>
        </p:blipFill>
        <p:spPr>
          <a:xfrm>
            <a:off x="8311407" y="4698899"/>
            <a:ext cx="716720" cy="32578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gradFill>
          <a:gsLst>
            <a:gs pos="0">
              <a:srgbClr val="1077D2"/>
            </a:gs>
            <a:gs pos="100000">
              <a:srgbClr val="093153"/>
            </a:gs>
          </a:gsLst>
          <a:path path="circle">
            <a:fillToRect b="50%" l="50%" r="50%" t="50%"/>
          </a:path>
          <a:tileRect/>
        </a:gradFill>
      </p:bgPr>
    </p:bg>
    <p:spTree>
      <p:nvGrpSpPr>
        <p:cNvPr id="5" name="Shape 5"/>
        <p:cNvGrpSpPr/>
        <p:nvPr/>
      </p:nvGrpSpPr>
      <p:grpSpPr>
        <a:xfrm>
          <a:off x="0" y="0"/>
          <a:ext cx="0" cy="0"/>
          <a:chOff x="0" y="0"/>
          <a:chExt cx="0" cy="0"/>
        </a:xfrm>
      </p:grpSpPr>
      <p:sp>
        <p:nvSpPr>
          <p:cNvPr id="6" name="Google Shape;6;p1"/>
          <p:cNvSpPr txBox="1"/>
          <p:nvPr/>
        </p:nvSpPr>
        <p:spPr>
          <a:xfrm>
            <a:off x="630750" y="4793700"/>
            <a:ext cx="7882500" cy="2034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Clr>
                <a:srgbClr val="000000"/>
              </a:buClr>
              <a:buSzPts val="1100"/>
              <a:buFont typeface="Arial"/>
              <a:buNone/>
            </a:pPr>
            <a:r>
              <a:rPr lang="en" sz="400">
                <a:solidFill>
                  <a:srgbClr val="FFFFFF"/>
                </a:solidFill>
              </a:rPr>
              <a:t>©2022 BY SCHOLASTIC INC. ALL RIGHTS RESERVED. PERMISSION GRANTED TO TEACHERS AND SUBSCRIBERS TO MAKE COPIES OF THIS FILE TO DISTRIBUTE TO STUDENTS. SCHOLASTIC IS NOT RESPONSIBLE FOR ANY EDITS TO THESE MATERIALS MADE BY EDUCATORS OR THEIR STUDENTS.</a:t>
            </a:r>
            <a:endParaRPr sz="400">
              <a:solidFill>
                <a:srgbClr val="FFFFFF"/>
              </a:solidFill>
            </a:endParaRPr>
          </a:p>
          <a:p>
            <a:pPr indent="0" lvl="0" marL="0" rtl="0" algn="ctr">
              <a:lnSpc>
                <a:spcPct val="115000"/>
              </a:lnSpc>
              <a:spcBef>
                <a:spcPts val="0"/>
              </a:spcBef>
              <a:spcAft>
                <a:spcPts val="0"/>
              </a:spcAft>
              <a:buClr>
                <a:srgbClr val="000000"/>
              </a:buClr>
              <a:buSzPts val="1100"/>
              <a:buFont typeface="Arial"/>
              <a:buNone/>
            </a:pPr>
            <a:r>
              <a:t/>
            </a:r>
            <a:endParaRPr sz="500"/>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pos="216">
          <p15:clr>
            <a:srgbClr val="EA4335"/>
          </p15:clr>
        </p15:guide>
        <p15:guide id="2" pos="5544">
          <p15:clr>
            <a:srgbClr val="EA4335"/>
          </p15:clr>
        </p15:guide>
        <p15:guide id="3" orient="horz" pos="216">
          <p15:clr>
            <a:srgbClr val="EA4335"/>
          </p15:clr>
        </p15:guide>
        <p15:guide id="4" orient="horz" pos="2960">
          <p15:clr>
            <a:srgbClr val="EA4335"/>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slide" Target="/ppt/slides/slide1.xml"/><Relationship Id="rId4" Type="http://schemas.openxmlformats.org/officeDocument/2006/relationships/slide" Target="/ppt/slides/slide3.xml"/><Relationship Id="rId5" Type="http://schemas.openxmlformats.org/officeDocument/2006/relationships/slide" Target="/ppt/slides/slid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scope.scholastic.com/issues/2021-22/020122/should-lunch-be-longer.html" TargetMode="External"/><Relationship Id="rId4" Type="http://schemas.openxmlformats.org/officeDocument/2006/relationships/hyperlink" Target="https://scope.scholastic.com/issues/2022-23/090122/should-andre-be-a-social-media-star.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sp>
        <p:nvSpPr>
          <p:cNvPr id="56" name="Google Shape;56;p9">
            <a:hlinkClick action="ppaction://hlinksldjump" r:id="rId3"/>
          </p:cNvPr>
          <p:cNvSpPr txBox="1"/>
          <p:nvPr/>
        </p:nvSpPr>
        <p:spPr>
          <a:xfrm>
            <a:off x="6226025" y="1441200"/>
            <a:ext cx="1365000" cy="325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9">
            <a:hlinkClick action="ppaction://hlinksldjump" r:id="rId4"/>
          </p:cNvPr>
          <p:cNvSpPr txBox="1"/>
          <p:nvPr/>
        </p:nvSpPr>
        <p:spPr>
          <a:xfrm>
            <a:off x="6226025" y="1822200"/>
            <a:ext cx="1365000" cy="325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9">
            <a:hlinkClick action="ppaction://hlinksldjump" r:id="rId5"/>
          </p:cNvPr>
          <p:cNvSpPr txBox="1"/>
          <p:nvPr/>
        </p:nvSpPr>
        <p:spPr>
          <a:xfrm>
            <a:off x="6226025" y="2279400"/>
            <a:ext cx="1365000" cy="325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0"/>
          <p:cNvSpPr txBox="1"/>
          <p:nvPr/>
        </p:nvSpPr>
        <p:spPr>
          <a:xfrm>
            <a:off x="2573175" y="1125775"/>
            <a:ext cx="5253600" cy="356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10">
            <a:hlinkClick r:id="rId3"/>
          </p:cNvPr>
          <p:cNvSpPr txBox="1"/>
          <p:nvPr/>
        </p:nvSpPr>
        <p:spPr>
          <a:xfrm>
            <a:off x="2836825" y="1087675"/>
            <a:ext cx="5253600" cy="3516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0">
            <a:hlinkClick r:id="rId4"/>
          </p:cNvPr>
          <p:cNvSpPr/>
          <p:nvPr/>
        </p:nvSpPr>
        <p:spPr>
          <a:xfrm>
            <a:off x="2754100" y="997975"/>
            <a:ext cx="5432700" cy="38544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1"/>
          <p:cNvSpPr txBox="1"/>
          <p:nvPr>
            <p:ph idx="1" type="body"/>
          </p:nvPr>
        </p:nvSpPr>
        <p:spPr>
          <a:xfrm>
            <a:off x="5427400" y="1716750"/>
            <a:ext cx="2608800" cy="1324800"/>
          </a:xfrm>
          <a:prstGeom prst="rect">
            <a:avLst/>
          </a:prstGeom>
          <a:noFill/>
          <a:ln cap="flat" cmpd="sng" w="9525">
            <a:solidFill>
              <a:srgbClr val="000000"/>
            </a:solidFill>
            <a:prstDash val="dot"/>
            <a:round/>
            <a:headEnd len="sm" w="sm" type="none"/>
            <a:tailEnd len="sm" w="sm" type="none"/>
          </a:ln>
        </p:spPr>
        <p:txBody>
          <a:bodyPr anchorCtr="0" anchor="t" bIns="93500" lIns="93500" spcFirstLastPara="1" rIns="93500" wrap="square" tIns="93500">
            <a:noAutofit/>
          </a:bodyPr>
          <a:lstStyle/>
          <a:p>
            <a:pPr indent="0" lvl="0" marL="0" rtl="0" algn="l">
              <a:spcBef>
                <a:spcPts val="0"/>
              </a:spcBef>
              <a:spcAft>
                <a:spcPts val="0"/>
              </a:spcAft>
              <a:buNone/>
            </a:pPr>
            <a:r>
              <a:t/>
            </a:r>
            <a:endParaRPr sz="1200">
              <a:latin typeface="Lato"/>
              <a:ea typeface="Lato"/>
              <a:cs typeface="Lato"/>
              <a:sym typeface="Lato"/>
            </a:endParaRPr>
          </a:p>
        </p:txBody>
      </p:sp>
      <p:sp>
        <p:nvSpPr>
          <p:cNvPr id="71" name="Google Shape;71;p11"/>
          <p:cNvSpPr txBox="1"/>
          <p:nvPr>
            <p:ph idx="2" type="body"/>
          </p:nvPr>
        </p:nvSpPr>
        <p:spPr>
          <a:xfrm>
            <a:off x="3011425" y="3200650"/>
            <a:ext cx="2294400" cy="726300"/>
          </a:xfrm>
          <a:prstGeom prst="rect">
            <a:avLst/>
          </a:prstGeom>
          <a:noFill/>
          <a:ln cap="flat" cmpd="sng" w="9525">
            <a:solidFill>
              <a:srgbClr val="000000"/>
            </a:solidFill>
            <a:prstDash val="dot"/>
            <a:round/>
            <a:headEnd len="sm" w="sm" type="none"/>
            <a:tailEnd len="sm" w="sm" type="none"/>
          </a:ln>
        </p:spPr>
        <p:txBody>
          <a:bodyPr anchorCtr="0" anchor="t" bIns="93500" lIns="93500" spcFirstLastPara="1" rIns="93500" wrap="square" tIns="93500">
            <a:noAutofit/>
          </a:bodyPr>
          <a:lstStyle/>
          <a:p>
            <a:pPr indent="0" lvl="0" marL="0" rtl="0" algn="l">
              <a:spcBef>
                <a:spcPts val="0"/>
              </a:spcBef>
              <a:spcAft>
                <a:spcPts val="0"/>
              </a:spcAft>
              <a:buNone/>
            </a:pPr>
            <a:r>
              <a:t/>
            </a:r>
            <a:endParaRPr sz="1200">
              <a:latin typeface="Lato"/>
              <a:ea typeface="Lato"/>
              <a:cs typeface="Lato"/>
              <a:sym typeface="Lato"/>
            </a:endParaRPr>
          </a:p>
        </p:txBody>
      </p:sp>
      <p:sp>
        <p:nvSpPr>
          <p:cNvPr id="72" name="Google Shape;72;p11"/>
          <p:cNvSpPr txBox="1"/>
          <p:nvPr>
            <p:ph idx="3" type="body"/>
          </p:nvPr>
        </p:nvSpPr>
        <p:spPr>
          <a:xfrm>
            <a:off x="3011425" y="4035700"/>
            <a:ext cx="2294400" cy="726300"/>
          </a:xfrm>
          <a:prstGeom prst="rect">
            <a:avLst/>
          </a:prstGeom>
          <a:noFill/>
          <a:ln cap="flat" cmpd="sng" w="9525">
            <a:solidFill>
              <a:srgbClr val="000000"/>
            </a:solidFill>
            <a:prstDash val="dot"/>
            <a:round/>
            <a:headEnd len="sm" w="sm" type="none"/>
            <a:tailEnd len="sm" w="sm" type="none"/>
          </a:ln>
        </p:spPr>
        <p:txBody>
          <a:bodyPr anchorCtr="0" anchor="t" bIns="93500" lIns="93500" spcFirstLastPara="1" rIns="93500" wrap="square" tIns="93500">
            <a:noAutofit/>
          </a:bodyPr>
          <a:lstStyle/>
          <a:p>
            <a:pPr indent="0" lvl="0" marL="0" rtl="0" algn="l">
              <a:spcBef>
                <a:spcPts val="0"/>
              </a:spcBef>
              <a:spcAft>
                <a:spcPts val="0"/>
              </a:spcAft>
              <a:buNone/>
            </a:pPr>
            <a:r>
              <a:t/>
            </a:r>
            <a:endParaRPr sz="1200">
              <a:latin typeface="Lato"/>
              <a:ea typeface="Lato"/>
              <a:cs typeface="Lato"/>
              <a:sym typeface="Lato"/>
            </a:endParaRPr>
          </a:p>
        </p:txBody>
      </p:sp>
      <p:sp>
        <p:nvSpPr>
          <p:cNvPr id="73" name="Google Shape;73;p11"/>
          <p:cNvSpPr txBox="1"/>
          <p:nvPr>
            <p:ph idx="4" type="body"/>
          </p:nvPr>
        </p:nvSpPr>
        <p:spPr>
          <a:xfrm>
            <a:off x="5741800" y="4035700"/>
            <a:ext cx="2294400" cy="726300"/>
          </a:xfrm>
          <a:prstGeom prst="rect">
            <a:avLst/>
          </a:prstGeom>
          <a:noFill/>
          <a:ln cap="flat" cmpd="sng" w="9525">
            <a:solidFill>
              <a:srgbClr val="000000"/>
            </a:solidFill>
            <a:prstDash val="dot"/>
            <a:round/>
            <a:headEnd len="sm" w="sm" type="none"/>
            <a:tailEnd len="sm" w="sm" type="none"/>
          </a:ln>
        </p:spPr>
        <p:txBody>
          <a:bodyPr anchorCtr="0" anchor="t" bIns="93500" lIns="93500" spcFirstLastPara="1" rIns="93500" wrap="square" tIns="93500">
            <a:noAutofit/>
          </a:bodyPr>
          <a:lstStyle/>
          <a:p>
            <a:pPr indent="0" lvl="0" marL="0" rtl="0" algn="l">
              <a:spcBef>
                <a:spcPts val="0"/>
              </a:spcBef>
              <a:spcAft>
                <a:spcPts val="0"/>
              </a:spcAft>
              <a:buNone/>
            </a:pPr>
            <a:r>
              <a:t/>
            </a:r>
            <a:endParaRPr sz="1200">
              <a:latin typeface="Lato"/>
              <a:ea typeface="Lato"/>
              <a:cs typeface="Lato"/>
              <a:sym typeface="Lato"/>
            </a:endParaRPr>
          </a:p>
        </p:txBody>
      </p:sp>
      <p:sp>
        <p:nvSpPr>
          <p:cNvPr id="74" name="Google Shape;74;p11"/>
          <p:cNvSpPr txBox="1"/>
          <p:nvPr>
            <p:ph idx="5" type="body"/>
          </p:nvPr>
        </p:nvSpPr>
        <p:spPr>
          <a:xfrm>
            <a:off x="5741800" y="3200650"/>
            <a:ext cx="2294400" cy="726300"/>
          </a:xfrm>
          <a:prstGeom prst="rect">
            <a:avLst/>
          </a:prstGeom>
          <a:noFill/>
          <a:ln cap="flat" cmpd="sng" w="9525">
            <a:solidFill>
              <a:srgbClr val="000000"/>
            </a:solidFill>
            <a:prstDash val="dot"/>
            <a:round/>
            <a:headEnd len="sm" w="sm" type="none"/>
            <a:tailEnd len="sm" w="sm" type="none"/>
          </a:ln>
        </p:spPr>
        <p:txBody>
          <a:bodyPr anchorCtr="0" anchor="t" bIns="93500" lIns="93500" spcFirstLastPara="1" rIns="93500" wrap="square" tIns="93500">
            <a:noAutofit/>
          </a:bodyPr>
          <a:lstStyle/>
          <a:p>
            <a:pPr indent="0" lvl="0" marL="0" rtl="0" algn="l">
              <a:spcBef>
                <a:spcPts val="0"/>
              </a:spcBef>
              <a:spcAft>
                <a:spcPts val="0"/>
              </a:spcAft>
              <a:buNone/>
            </a:pPr>
            <a:r>
              <a:t/>
            </a:r>
            <a:endParaRPr sz="1200">
              <a:latin typeface="Lato"/>
              <a:ea typeface="Lato"/>
              <a:cs typeface="Lato"/>
              <a:sym typeface="La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2"/>
          <p:cNvSpPr txBox="1"/>
          <p:nvPr>
            <p:ph idx="1" type="body"/>
          </p:nvPr>
        </p:nvSpPr>
        <p:spPr>
          <a:xfrm>
            <a:off x="2698350" y="1591575"/>
            <a:ext cx="2659200" cy="1499700"/>
          </a:xfrm>
          <a:prstGeom prst="rect">
            <a:avLst/>
          </a:prstGeom>
          <a:noFill/>
          <a:ln cap="flat" cmpd="sng" w="9525">
            <a:solidFill>
              <a:srgbClr val="000000"/>
            </a:solidFill>
            <a:prstDash val="dot"/>
            <a:round/>
            <a:headEnd len="sm" w="sm" type="none"/>
            <a:tailEnd len="sm" w="sm" type="none"/>
          </a:ln>
        </p:spPr>
        <p:txBody>
          <a:bodyPr anchorCtr="0" anchor="t" bIns="93500" lIns="93500" spcFirstLastPara="1" rIns="93500" wrap="square" tIns="93500">
            <a:noAutofit/>
          </a:bodyPr>
          <a:lstStyle/>
          <a:p>
            <a:pPr indent="0" lvl="0" marL="0" rtl="0" algn="l">
              <a:spcBef>
                <a:spcPts val="0"/>
              </a:spcBef>
              <a:spcAft>
                <a:spcPts val="0"/>
              </a:spcAft>
              <a:buNone/>
            </a:pPr>
            <a:r>
              <a:t/>
            </a:r>
            <a:endParaRPr sz="1200">
              <a:latin typeface="Lato"/>
              <a:ea typeface="Lato"/>
              <a:cs typeface="Lato"/>
              <a:sym typeface="Lato"/>
            </a:endParaRPr>
          </a:p>
        </p:txBody>
      </p:sp>
      <p:sp>
        <p:nvSpPr>
          <p:cNvPr id="80" name="Google Shape;80;p12"/>
          <p:cNvSpPr txBox="1"/>
          <p:nvPr>
            <p:ph idx="2" type="body"/>
          </p:nvPr>
        </p:nvSpPr>
        <p:spPr>
          <a:xfrm>
            <a:off x="2698350" y="3199200"/>
            <a:ext cx="2659200" cy="1499700"/>
          </a:xfrm>
          <a:prstGeom prst="rect">
            <a:avLst/>
          </a:prstGeom>
          <a:noFill/>
          <a:ln cap="flat" cmpd="sng" w="9525">
            <a:solidFill>
              <a:srgbClr val="000000"/>
            </a:solidFill>
            <a:prstDash val="dot"/>
            <a:round/>
            <a:headEnd len="sm" w="sm" type="none"/>
            <a:tailEnd len="sm" w="sm" type="none"/>
          </a:ln>
        </p:spPr>
        <p:txBody>
          <a:bodyPr anchorCtr="0" anchor="t" bIns="93500" lIns="93500" spcFirstLastPara="1" rIns="93500" wrap="square" tIns="93500">
            <a:noAutofit/>
          </a:bodyPr>
          <a:lstStyle/>
          <a:p>
            <a:pPr indent="0" lvl="0" marL="0" rtl="0" algn="l">
              <a:spcBef>
                <a:spcPts val="0"/>
              </a:spcBef>
              <a:spcAft>
                <a:spcPts val="0"/>
              </a:spcAft>
              <a:buNone/>
            </a:pPr>
            <a:r>
              <a:t/>
            </a:r>
            <a:endParaRPr sz="1200">
              <a:latin typeface="Lato"/>
              <a:ea typeface="Lato"/>
              <a:cs typeface="Lato"/>
              <a:sym typeface="Lato"/>
            </a:endParaRPr>
          </a:p>
        </p:txBody>
      </p:sp>
      <p:sp>
        <p:nvSpPr>
          <p:cNvPr id="81" name="Google Shape;81;p12"/>
          <p:cNvSpPr txBox="1"/>
          <p:nvPr>
            <p:ph idx="3" type="body"/>
          </p:nvPr>
        </p:nvSpPr>
        <p:spPr>
          <a:xfrm>
            <a:off x="5433075" y="3199200"/>
            <a:ext cx="2624700" cy="1499700"/>
          </a:xfrm>
          <a:prstGeom prst="rect">
            <a:avLst/>
          </a:prstGeom>
          <a:noFill/>
          <a:ln cap="flat" cmpd="sng" w="9525">
            <a:solidFill>
              <a:srgbClr val="000000"/>
            </a:solidFill>
            <a:prstDash val="dot"/>
            <a:round/>
            <a:headEnd len="sm" w="sm" type="none"/>
            <a:tailEnd len="sm" w="sm" type="none"/>
          </a:ln>
        </p:spPr>
        <p:txBody>
          <a:bodyPr anchorCtr="0" anchor="t" bIns="93500" lIns="93500" spcFirstLastPara="1" rIns="93500" wrap="square" tIns="93500">
            <a:noAutofit/>
          </a:bodyPr>
          <a:lstStyle/>
          <a:p>
            <a:pPr indent="0" lvl="0" marL="0" rtl="0" algn="l">
              <a:spcBef>
                <a:spcPts val="0"/>
              </a:spcBef>
              <a:spcAft>
                <a:spcPts val="0"/>
              </a:spcAft>
              <a:buNone/>
            </a:pPr>
            <a:r>
              <a:t/>
            </a:r>
            <a:endParaRPr sz="1200">
              <a:latin typeface="Lato"/>
              <a:ea typeface="Lato"/>
              <a:cs typeface="Lato"/>
              <a:sym typeface="Lat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pic>
        <p:nvPicPr>
          <p:cNvPr descr="check mark" id="86" name="Google Shape;86;p13"/>
          <p:cNvPicPr preferRelativeResize="0"/>
          <p:nvPr/>
        </p:nvPicPr>
        <p:blipFill>
          <a:blip r:embed="rId3">
            <a:alphaModFix/>
          </a:blip>
          <a:stretch>
            <a:fillRect/>
          </a:stretch>
        </p:blipFill>
        <p:spPr>
          <a:xfrm>
            <a:off x="2920613" y="86050"/>
            <a:ext cx="990500" cy="990500"/>
          </a:xfrm>
          <a:prstGeom prst="rect">
            <a:avLst/>
          </a:prstGeom>
          <a:noFill/>
          <a:ln>
            <a:noFill/>
          </a:ln>
        </p:spPr>
      </p:pic>
      <p:pic>
        <p:nvPicPr>
          <p:cNvPr descr="check mark" id="87" name="Google Shape;87;p13"/>
          <p:cNvPicPr preferRelativeResize="0"/>
          <p:nvPr/>
        </p:nvPicPr>
        <p:blipFill>
          <a:blip r:embed="rId3">
            <a:alphaModFix/>
          </a:blip>
          <a:stretch>
            <a:fillRect/>
          </a:stretch>
        </p:blipFill>
        <p:spPr>
          <a:xfrm>
            <a:off x="2920613" y="86050"/>
            <a:ext cx="990500" cy="990500"/>
          </a:xfrm>
          <a:prstGeom prst="rect">
            <a:avLst/>
          </a:prstGeom>
          <a:noFill/>
          <a:ln>
            <a:noFill/>
          </a:ln>
        </p:spPr>
      </p:pic>
      <p:pic>
        <p:nvPicPr>
          <p:cNvPr descr="check mark" id="88" name="Google Shape;88;p13"/>
          <p:cNvPicPr preferRelativeResize="0"/>
          <p:nvPr/>
        </p:nvPicPr>
        <p:blipFill>
          <a:blip r:embed="rId3">
            <a:alphaModFix/>
          </a:blip>
          <a:stretch>
            <a:fillRect/>
          </a:stretch>
        </p:blipFill>
        <p:spPr>
          <a:xfrm>
            <a:off x="2920613" y="86050"/>
            <a:ext cx="990500" cy="990500"/>
          </a:xfrm>
          <a:prstGeom prst="rect">
            <a:avLst/>
          </a:prstGeom>
          <a:noFill/>
          <a:ln>
            <a:noFill/>
          </a:ln>
        </p:spPr>
      </p:pic>
      <p:pic>
        <p:nvPicPr>
          <p:cNvPr descr="check mark" id="89" name="Google Shape;89;p13"/>
          <p:cNvPicPr preferRelativeResize="0"/>
          <p:nvPr/>
        </p:nvPicPr>
        <p:blipFill>
          <a:blip r:embed="rId3">
            <a:alphaModFix/>
          </a:blip>
          <a:stretch>
            <a:fillRect/>
          </a:stretch>
        </p:blipFill>
        <p:spPr>
          <a:xfrm>
            <a:off x="2920613" y="86050"/>
            <a:ext cx="990500" cy="9905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pic>
        <p:nvPicPr>
          <p:cNvPr descr="check mark" id="94" name="Google Shape;94;p14"/>
          <p:cNvPicPr preferRelativeResize="0"/>
          <p:nvPr/>
        </p:nvPicPr>
        <p:blipFill>
          <a:blip r:embed="rId3">
            <a:alphaModFix/>
          </a:blip>
          <a:stretch>
            <a:fillRect/>
          </a:stretch>
        </p:blipFill>
        <p:spPr>
          <a:xfrm>
            <a:off x="3165376" y="1915300"/>
            <a:ext cx="538400" cy="538400"/>
          </a:xfrm>
          <a:prstGeom prst="rect">
            <a:avLst/>
          </a:prstGeom>
          <a:noFill/>
          <a:ln>
            <a:noFill/>
          </a:ln>
        </p:spPr>
      </p:pic>
      <p:pic>
        <p:nvPicPr>
          <p:cNvPr descr="check mark" id="95" name="Google Shape;95;p14"/>
          <p:cNvPicPr preferRelativeResize="0"/>
          <p:nvPr/>
        </p:nvPicPr>
        <p:blipFill>
          <a:blip r:embed="rId3">
            <a:alphaModFix/>
          </a:blip>
          <a:stretch>
            <a:fillRect/>
          </a:stretch>
        </p:blipFill>
        <p:spPr>
          <a:xfrm>
            <a:off x="3165376" y="1915300"/>
            <a:ext cx="538400" cy="538400"/>
          </a:xfrm>
          <a:prstGeom prst="rect">
            <a:avLst/>
          </a:prstGeom>
          <a:noFill/>
          <a:ln>
            <a:noFill/>
          </a:ln>
        </p:spPr>
      </p:pic>
      <p:pic>
        <p:nvPicPr>
          <p:cNvPr descr="check mark" id="96" name="Google Shape;96;p14"/>
          <p:cNvPicPr preferRelativeResize="0"/>
          <p:nvPr/>
        </p:nvPicPr>
        <p:blipFill>
          <a:blip r:embed="rId3">
            <a:alphaModFix/>
          </a:blip>
          <a:stretch>
            <a:fillRect/>
          </a:stretch>
        </p:blipFill>
        <p:spPr>
          <a:xfrm>
            <a:off x="3165376" y="1915300"/>
            <a:ext cx="538400" cy="538400"/>
          </a:xfrm>
          <a:prstGeom prst="rect">
            <a:avLst/>
          </a:prstGeom>
          <a:noFill/>
          <a:ln>
            <a:noFill/>
          </a:ln>
        </p:spPr>
      </p:pic>
      <p:sp>
        <p:nvSpPr>
          <p:cNvPr id="97" name="Google Shape;97;p14"/>
          <p:cNvSpPr txBox="1"/>
          <p:nvPr>
            <p:ph idx="1" type="body"/>
          </p:nvPr>
        </p:nvSpPr>
        <p:spPr>
          <a:xfrm>
            <a:off x="526200" y="3457050"/>
            <a:ext cx="8091600" cy="621900"/>
          </a:xfrm>
          <a:prstGeom prst="rect">
            <a:avLst/>
          </a:prstGeom>
          <a:noFill/>
          <a:ln cap="flat" cmpd="sng" w="9525">
            <a:solidFill>
              <a:srgbClr val="FFD966"/>
            </a:solidFill>
            <a:prstDash val="dot"/>
            <a:round/>
            <a:headEnd len="sm" w="sm" type="none"/>
            <a:tailEnd len="sm" w="sm" type="none"/>
          </a:ln>
        </p:spPr>
        <p:txBody>
          <a:bodyPr anchorCtr="0" anchor="t" bIns="93500" lIns="93500" spcFirstLastPara="1" rIns="93500" wrap="square" tIns="93500">
            <a:noAutofit/>
          </a:bodyPr>
          <a:lstStyle/>
          <a:p>
            <a:pPr indent="0" lvl="0" marL="0" rtl="0" algn="l">
              <a:spcBef>
                <a:spcPts val="0"/>
              </a:spcBef>
              <a:spcAft>
                <a:spcPts val="0"/>
              </a:spcAft>
              <a:buNone/>
            </a:pPr>
            <a:r>
              <a:t/>
            </a:r>
            <a:endParaRPr sz="1200">
              <a:solidFill>
                <a:srgbClr val="FFD966"/>
              </a:solidFill>
              <a:latin typeface="Lato"/>
              <a:ea typeface="Lato"/>
              <a:cs typeface="Lato"/>
              <a:sym typeface="Lato"/>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