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Amatic SC"/>
      <p:regular r:id="rId18"/>
      <p:bold r:id="rId19"/>
    </p:embeddedFont>
    <p:embeddedFont>
      <p:font typeface="Lato"/>
      <p:regular r:id="rId20"/>
      <p:bold r:id="rId21"/>
      <p:italic r:id="rId22"/>
      <p:boldItalic r:id="rId23"/>
    </p:embeddedFont>
    <p:embeddedFont>
      <p:font typeface="Average"/>
      <p:regular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482">
          <p15:clr>
            <a:srgbClr val="9AA0A6"/>
          </p15:clr>
        </p15:guide>
        <p15:guide id="4" pos="527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6A36E7-641B-4764-A339-68ED84669452}">
  <a:tblStyle styleId="{BF6A36E7-641B-4764-A339-68ED84669452}"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482"/>
        <p:guide pos="527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Average-regular.fntdata"/><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AmaticSC-bold.fntdata"/><Relationship Id="rId18" Type="http://schemas.openxmlformats.org/officeDocument/2006/relationships/font" Target="fonts/AmaticS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a01dbf042a_0_2: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a01dbf042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191727ca79_0_47: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191727ca7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a48eec395_1_81: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a48eec395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a48eec395_1_63: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a48eec395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191727ca79_0_34: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191727ca7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a48eec395_1_66: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1a48eec395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191727ca79_0_38: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191727ca7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191727ca79_0_41: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191727ca7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a48eec395_1_72: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a48eec395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a48eec395_1_75: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1a48eec395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191727ca79_0_44:notes"/>
          <p:cNvSpPr/>
          <p:nvPr>
            <p:ph idx="2" type="sldImg"/>
          </p:nvPr>
        </p:nvSpPr>
        <p:spPr>
          <a:xfrm>
            <a:off x="381297"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191727ca7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cope.scholastic.com/issues/2022-23/040123/born-to-run.html?share-video=22e9bdf0d64846f98911d16fcf58fc58" TargetMode="External"/><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cope.scholastic.com/issues/2022-23/040123/born-to-run.html" TargetMode="External"/><Relationship Id="rId3" Type="http://schemas.openxmlformats.org/officeDocument/2006/relationships/image" Target="../media/image8.jpg"/><Relationship Id="rId4"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title">
  <p:cSld name="TITLE">
    <p:bg>
      <p:bgPr>
        <a:gradFill>
          <a:gsLst>
            <a:gs pos="0">
              <a:srgbClr val="1077D2"/>
            </a:gs>
            <a:gs pos="100000">
              <a:srgbClr val="093153"/>
            </a:gs>
          </a:gsLst>
          <a:path path="circle">
            <a:fillToRect b="50%" l="50%" r="50%" t="50%"/>
          </a:path>
          <a:tileRect/>
        </a:gradFill>
      </p:bgPr>
    </p:bg>
    <p:spTree>
      <p:nvGrpSpPr>
        <p:cNvPr id="8" name="Shape 8"/>
        <p:cNvGrpSpPr/>
        <p:nvPr/>
      </p:nvGrpSpPr>
      <p:grpSpPr>
        <a:xfrm>
          <a:off x="0" y="0"/>
          <a:ext cx="0" cy="0"/>
          <a:chOff x="0" y="0"/>
          <a:chExt cx="0" cy="0"/>
        </a:xfrm>
      </p:grpSpPr>
      <p:sp>
        <p:nvSpPr>
          <p:cNvPr id="9" name="Google Shape;9;p2"/>
          <p:cNvSpPr txBox="1"/>
          <p:nvPr/>
        </p:nvSpPr>
        <p:spPr>
          <a:xfrm>
            <a:off x="6271650" y="750500"/>
            <a:ext cx="2227500" cy="2928900"/>
          </a:xfrm>
          <a:prstGeom prst="rect">
            <a:avLst/>
          </a:prstGeom>
          <a:noFill/>
          <a:ln cap="flat" cmpd="sng" w="19050">
            <a:solidFill>
              <a:srgbClr val="FFFFFF"/>
            </a:solidFill>
            <a:prstDash val="dot"/>
            <a:round/>
            <a:headEnd len="sm" w="sm" type="none"/>
            <a:tailEnd len="sm" w="sm" type="none"/>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u="sng">
                <a:solidFill>
                  <a:srgbClr val="FFD966"/>
                </a:solidFill>
                <a:latin typeface="Lato"/>
                <a:ea typeface="Lato"/>
                <a:cs typeface="Lato"/>
                <a:sym typeface="Lato"/>
              </a:rPr>
              <a:t>Table of Contents</a:t>
            </a:r>
            <a:endParaRPr b="1" u="sng">
              <a:solidFill>
                <a:srgbClr val="FFD966"/>
              </a:solidFill>
              <a:latin typeface="Lato"/>
              <a:ea typeface="Lato"/>
              <a:cs typeface="Lato"/>
              <a:sym typeface="Lato"/>
            </a:endParaRPr>
          </a:p>
          <a:p>
            <a:pPr indent="0" lvl="0" marL="0" rtl="0" algn="l">
              <a:lnSpc>
                <a:spcPct val="200000"/>
              </a:lnSpc>
              <a:spcBef>
                <a:spcPts val="0"/>
              </a:spcBef>
              <a:spcAft>
                <a:spcPts val="0"/>
              </a:spcAft>
              <a:buClr>
                <a:schemeClr val="dk1"/>
              </a:buClr>
              <a:buSzPts val="1100"/>
              <a:buFont typeface="Arial"/>
              <a:buNone/>
            </a:pPr>
            <a:r>
              <a:rPr lang="en">
                <a:solidFill>
                  <a:srgbClr val="FFFFFF"/>
                </a:solidFill>
                <a:latin typeface="Lato"/>
                <a:ea typeface="Lato"/>
                <a:cs typeface="Lato"/>
                <a:sym typeface="Lato"/>
              </a:rPr>
              <a:t>Journal</a:t>
            </a:r>
            <a:endParaRPr>
              <a:solidFill>
                <a:srgbClr val="FFFFFF"/>
              </a:solidFill>
              <a:latin typeface="Lato"/>
              <a:ea typeface="Lato"/>
              <a:cs typeface="Lato"/>
              <a:sym typeface="Lato"/>
            </a:endParaRPr>
          </a:p>
          <a:p>
            <a:pPr indent="0" lvl="0" marL="0" rtl="0" algn="l">
              <a:lnSpc>
                <a:spcPct val="200000"/>
              </a:lnSpc>
              <a:spcBef>
                <a:spcPts val="0"/>
              </a:spcBef>
              <a:spcAft>
                <a:spcPts val="0"/>
              </a:spcAft>
              <a:buClr>
                <a:schemeClr val="dk1"/>
              </a:buClr>
              <a:buSzPts val="1100"/>
              <a:buFont typeface="Arial"/>
              <a:buNone/>
            </a:pPr>
            <a:r>
              <a:rPr lang="en">
                <a:solidFill>
                  <a:srgbClr val="FFFFFF"/>
                </a:solidFill>
                <a:latin typeface="Lato"/>
                <a:ea typeface="Lato"/>
                <a:cs typeface="Lato"/>
                <a:sym typeface="Lato"/>
              </a:rPr>
              <a:t>Watch a Video</a:t>
            </a:r>
            <a:endParaRPr>
              <a:solidFill>
                <a:srgbClr val="FFFFFF"/>
              </a:solidFill>
              <a:latin typeface="Lato"/>
              <a:ea typeface="Lato"/>
              <a:cs typeface="Lato"/>
              <a:sym typeface="Lato"/>
            </a:endParaRPr>
          </a:p>
          <a:p>
            <a:pPr indent="0" lvl="0" marL="0" rtl="0" algn="l">
              <a:lnSpc>
                <a:spcPct val="200000"/>
              </a:lnSpc>
              <a:spcBef>
                <a:spcPts val="0"/>
              </a:spcBef>
              <a:spcAft>
                <a:spcPts val="0"/>
              </a:spcAft>
              <a:buNone/>
            </a:pPr>
            <a:r>
              <a:rPr lang="en">
                <a:solidFill>
                  <a:srgbClr val="FFFFFF"/>
                </a:solidFill>
                <a:latin typeface="Lato"/>
                <a:ea typeface="Lato"/>
                <a:cs typeface="Lato"/>
                <a:sym typeface="Lato"/>
              </a:rPr>
              <a:t>Read the Article</a:t>
            </a:r>
            <a:endParaRPr>
              <a:solidFill>
                <a:srgbClr val="FFFFFF"/>
              </a:solidFill>
              <a:latin typeface="Lato"/>
              <a:ea typeface="Lato"/>
              <a:cs typeface="Lato"/>
              <a:sym typeface="Lato"/>
            </a:endParaRPr>
          </a:p>
          <a:p>
            <a:pPr indent="0" lvl="0" marL="0" rtl="0" algn="l">
              <a:lnSpc>
                <a:spcPct val="200000"/>
              </a:lnSpc>
              <a:spcBef>
                <a:spcPts val="0"/>
              </a:spcBef>
              <a:spcAft>
                <a:spcPts val="0"/>
              </a:spcAft>
              <a:buNone/>
            </a:pPr>
            <a:r>
              <a:rPr lang="en">
                <a:solidFill>
                  <a:srgbClr val="FFFFFF"/>
                </a:solidFill>
                <a:latin typeface="Lato"/>
                <a:ea typeface="Lato"/>
                <a:cs typeface="Lato"/>
                <a:sym typeface="Lato"/>
              </a:rPr>
              <a:t>Read Closely</a:t>
            </a:r>
            <a:endParaRPr>
              <a:solidFill>
                <a:srgbClr val="FFFFFF"/>
              </a:solidFill>
              <a:latin typeface="Lato"/>
              <a:ea typeface="Lato"/>
              <a:cs typeface="Lato"/>
              <a:sym typeface="Lato"/>
            </a:endParaRPr>
          </a:p>
          <a:p>
            <a:pPr indent="0" lvl="0" marL="0" rtl="0" algn="l">
              <a:lnSpc>
                <a:spcPct val="200000"/>
              </a:lnSpc>
              <a:spcBef>
                <a:spcPts val="0"/>
              </a:spcBef>
              <a:spcAft>
                <a:spcPts val="0"/>
              </a:spcAft>
              <a:buClr>
                <a:schemeClr val="dk1"/>
              </a:buClr>
              <a:buSzPts val="1100"/>
              <a:buFont typeface="Arial"/>
              <a:buNone/>
            </a:pPr>
            <a:r>
              <a:rPr lang="en">
                <a:solidFill>
                  <a:srgbClr val="FFFFFF"/>
                </a:solidFill>
                <a:latin typeface="Lato"/>
                <a:ea typeface="Lato"/>
                <a:cs typeface="Lato"/>
                <a:sym typeface="Lato"/>
              </a:rPr>
              <a:t>Think Critically</a:t>
            </a:r>
            <a:endParaRPr>
              <a:solidFill>
                <a:srgbClr val="FFFFFF"/>
              </a:solidFill>
              <a:latin typeface="Lato"/>
              <a:ea typeface="Lato"/>
              <a:cs typeface="Lato"/>
              <a:sym typeface="Lato"/>
            </a:endParaRPr>
          </a:p>
          <a:p>
            <a:pPr indent="0" lvl="0" marL="0" rtl="0" algn="l">
              <a:lnSpc>
                <a:spcPct val="200000"/>
              </a:lnSpc>
              <a:spcBef>
                <a:spcPts val="0"/>
              </a:spcBef>
              <a:spcAft>
                <a:spcPts val="0"/>
              </a:spcAft>
              <a:buClr>
                <a:schemeClr val="dk1"/>
              </a:buClr>
              <a:buSzPts val="1100"/>
              <a:buFont typeface="Arial"/>
              <a:buNone/>
            </a:pPr>
            <a:r>
              <a:rPr lang="en">
                <a:solidFill>
                  <a:srgbClr val="FFFFFF"/>
                </a:solidFill>
                <a:latin typeface="Lato"/>
                <a:ea typeface="Lato"/>
                <a:cs typeface="Lato"/>
                <a:sym typeface="Lato"/>
              </a:rPr>
              <a:t>Choose a Task</a:t>
            </a:r>
            <a:endParaRPr>
              <a:solidFill>
                <a:srgbClr val="B4A7D6"/>
              </a:solidFill>
              <a:latin typeface="Lato"/>
              <a:ea typeface="Lato"/>
              <a:cs typeface="Lato"/>
              <a:sym typeface="Lato"/>
            </a:endParaRPr>
          </a:p>
        </p:txBody>
      </p:sp>
      <p:sp>
        <p:nvSpPr>
          <p:cNvPr id="10" name="Google Shape;10;p2"/>
          <p:cNvSpPr txBox="1"/>
          <p:nvPr/>
        </p:nvSpPr>
        <p:spPr>
          <a:xfrm>
            <a:off x="247150" y="3882500"/>
            <a:ext cx="8433900" cy="84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u="sng">
                <a:solidFill>
                  <a:srgbClr val="FFD966"/>
                </a:solidFill>
                <a:latin typeface="Lato"/>
                <a:ea typeface="Lato"/>
                <a:cs typeface="Lato"/>
                <a:sym typeface="Lato"/>
              </a:rPr>
              <a:t>Essential Questions:</a:t>
            </a:r>
            <a:r>
              <a:rPr b="1" lang="en" sz="1700">
                <a:solidFill>
                  <a:srgbClr val="FFD966"/>
                </a:solidFill>
                <a:latin typeface="Lato"/>
                <a:ea typeface="Lato"/>
                <a:cs typeface="Lato"/>
                <a:sym typeface="Lato"/>
              </a:rPr>
              <a:t> </a:t>
            </a:r>
            <a:endParaRPr b="1" sz="1700">
              <a:solidFill>
                <a:srgbClr val="FFD966"/>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sz="1700">
                <a:solidFill>
                  <a:srgbClr val="FFFFFF"/>
                </a:solidFill>
                <a:latin typeface="Lato"/>
                <a:ea typeface="Lato"/>
                <a:cs typeface="Lato"/>
                <a:sym typeface="Lato"/>
              </a:rPr>
              <a:t>How can we overcome obstacles? What drives innovation? How do advances in technology affect our lives? </a:t>
            </a:r>
            <a:endParaRPr sz="1700">
              <a:solidFill>
                <a:srgbClr val="FFFFFF"/>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700">
              <a:solidFill>
                <a:srgbClr val="FFFFFF"/>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700">
              <a:solidFill>
                <a:srgbClr val="FFFFFF"/>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700">
              <a:solidFill>
                <a:srgbClr val="FFFFFF"/>
              </a:solidFill>
              <a:latin typeface="Lato"/>
              <a:ea typeface="Lato"/>
              <a:cs typeface="Lato"/>
              <a:sym typeface="Lato"/>
            </a:endParaRPr>
          </a:p>
          <a:p>
            <a:pPr indent="0" lvl="0" marL="0" rtl="0" algn="l">
              <a:lnSpc>
                <a:spcPct val="115000"/>
              </a:lnSpc>
              <a:spcBef>
                <a:spcPts val="0"/>
              </a:spcBef>
              <a:spcAft>
                <a:spcPts val="0"/>
              </a:spcAft>
              <a:buNone/>
            </a:pPr>
            <a:r>
              <a:t/>
            </a:r>
            <a:endParaRPr sz="1700">
              <a:solidFill>
                <a:srgbClr val="FFFFFF"/>
              </a:solidFill>
              <a:latin typeface="Lato"/>
              <a:ea typeface="Lato"/>
              <a:cs typeface="Lato"/>
              <a:sym typeface="Lato"/>
            </a:endParaRPr>
          </a:p>
          <a:p>
            <a:pPr indent="0" lvl="0" marL="0" rtl="0" algn="l">
              <a:spcBef>
                <a:spcPts val="0"/>
              </a:spcBef>
              <a:spcAft>
                <a:spcPts val="0"/>
              </a:spcAft>
              <a:buNone/>
            </a:pPr>
            <a:r>
              <a:t/>
            </a:r>
            <a:endParaRPr/>
          </a:p>
        </p:txBody>
      </p:sp>
      <p:pic>
        <p:nvPicPr>
          <p:cNvPr id="11" name="Google Shape;11;p2"/>
          <p:cNvPicPr preferRelativeResize="0"/>
          <p:nvPr/>
        </p:nvPicPr>
        <p:blipFill rotWithShape="1">
          <a:blip r:embed="rId2">
            <a:alphaModFix/>
          </a:blip>
          <a:srcRect b="641" l="0" r="0" t="641"/>
          <a:stretch/>
        </p:blipFill>
        <p:spPr>
          <a:xfrm>
            <a:off x="8270750" y="4686300"/>
            <a:ext cx="713232" cy="320040"/>
          </a:xfrm>
          <a:prstGeom prst="rect">
            <a:avLst/>
          </a:prstGeom>
          <a:noFill/>
          <a:ln>
            <a:noFill/>
          </a:ln>
        </p:spPr>
      </p:pic>
      <p:pic>
        <p:nvPicPr>
          <p:cNvPr id="12" name="Google Shape;12;p2"/>
          <p:cNvPicPr preferRelativeResize="0"/>
          <p:nvPr/>
        </p:nvPicPr>
        <p:blipFill>
          <a:blip r:embed="rId3">
            <a:alphaModFix/>
          </a:blip>
          <a:stretch>
            <a:fillRect/>
          </a:stretch>
        </p:blipFill>
        <p:spPr>
          <a:xfrm>
            <a:off x="342900" y="224650"/>
            <a:ext cx="5363408" cy="35777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p:cSld name="CUSTOM_4_1_1_1">
    <p:bg>
      <p:bgPr>
        <a:gradFill>
          <a:gsLst>
            <a:gs pos="0">
              <a:srgbClr val="1077D2"/>
            </a:gs>
            <a:gs pos="100000">
              <a:srgbClr val="093153"/>
            </a:gs>
          </a:gsLst>
          <a:path path="circle">
            <a:fillToRect b="50%" l="50%" r="50%" t="50%"/>
          </a:path>
          <a:tileRect/>
        </a:gradFill>
      </p:bgPr>
    </p:bg>
    <p:spTree>
      <p:nvGrpSpPr>
        <p:cNvPr id="42" name="Shape 42"/>
        <p:cNvGrpSpPr/>
        <p:nvPr/>
      </p:nvGrpSpPr>
      <p:grpSpPr>
        <a:xfrm>
          <a:off x="0" y="0"/>
          <a:ext cx="0" cy="0"/>
          <a:chOff x="0" y="0"/>
          <a:chExt cx="0" cy="0"/>
        </a:xfrm>
      </p:grpSpPr>
      <p:sp>
        <p:nvSpPr>
          <p:cNvPr id="43" name="Google Shape;43;p11"/>
          <p:cNvSpPr txBox="1"/>
          <p:nvPr/>
        </p:nvSpPr>
        <p:spPr>
          <a:xfrm>
            <a:off x="218975" y="1129500"/>
            <a:ext cx="8582100" cy="565200"/>
          </a:xfrm>
          <a:prstGeom prst="rect">
            <a:avLst/>
          </a:prstGeom>
          <a:noFill/>
          <a:ln>
            <a:noFill/>
          </a:ln>
        </p:spPr>
        <p:txBody>
          <a:bodyPr anchorCtr="0" anchor="t" bIns="75575" lIns="75575" spcFirstLastPara="1" rIns="75575" wrap="square" tIns="75575">
            <a:noAutofit/>
          </a:bodyPr>
          <a:lstStyle/>
          <a:p>
            <a:pPr indent="-342900" lvl="0" marL="457200" rtl="0" algn="l">
              <a:spcBef>
                <a:spcPts val="0"/>
              </a:spcBef>
              <a:spcAft>
                <a:spcPts val="0"/>
              </a:spcAft>
              <a:buClr>
                <a:srgbClr val="FFFFFF"/>
              </a:buClr>
              <a:buSzPts val="1800"/>
              <a:buFont typeface="Lato"/>
              <a:buAutoNum type="arabicPeriod"/>
            </a:pPr>
            <a:r>
              <a:rPr lang="en" sz="1800">
                <a:solidFill>
                  <a:srgbClr val="FFFFFF"/>
                </a:solidFill>
                <a:latin typeface="Lato"/>
                <a:ea typeface="Lato"/>
                <a:cs typeface="Lato"/>
                <a:sym typeface="Lato"/>
              </a:rPr>
              <a:t>What character traits do you think Ezra has that helped him achieve his goal of competing in the Tokyo Paralympics</a:t>
            </a:r>
            <a:endParaRPr sz="1800">
              <a:solidFill>
                <a:srgbClr val="FFFFFF"/>
              </a:solidFill>
              <a:latin typeface="Lato"/>
              <a:ea typeface="Lato"/>
              <a:cs typeface="Lato"/>
              <a:sym typeface="Lato"/>
            </a:endParaRPr>
          </a:p>
        </p:txBody>
      </p:sp>
      <p:sp>
        <p:nvSpPr>
          <p:cNvPr id="44" name="Google Shape;44;p11"/>
          <p:cNvSpPr txBox="1"/>
          <p:nvPr/>
        </p:nvSpPr>
        <p:spPr>
          <a:xfrm>
            <a:off x="282375" y="119250"/>
            <a:ext cx="8037000" cy="6873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b="1" lang="en" sz="6000">
                <a:solidFill>
                  <a:srgbClr val="FFD966"/>
                </a:solidFill>
                <a:latin typeface="Amatic SC"/>
                <a:ea typeface="Amatic SC"/>
                <a:cs typeface="Amatic SC"/>
                <a:sym typeface="Amatic SC"/>
              </a:rPr>
              <a:t>Think Critically</a:t>
            </a:r>
            <a:endParaRPr b="1" sz="6000">
              <a:solidFill>
                <a:srgbClr val="FFD966"/>
              </a:solidFill>
              <a:latin typeface="Amatic SC"/>
              <a:ea typeface="Amatic SC"/>
              <a:cs typeface="Amatic SC"/>
              <a:sym typeface="Amatic SC"/>
            </a:endParaRPr>
          </a:p>
        </p:txBody>
      </p:sp>
      <p:pic>
        <p:nvPicPr>
          <p:cNvPr id="45" name="Google Shape;45;p11"/>
          <p:cNvPicPr preferRelativeResize="0"/>
          <p:nvPr/>
        </p:nvPicPr>
        <p:blipFill>
          <a:blip r:embed="rId2">
            <a:alphaModFix/>
          </a:blip>
          <a:stretch>
            <a:fillRect/>
          </a:stretch>
        </p:blipFill>
        <p:spPr>
          <a:xfrm>
            <a:off x="3965200" y="271650"/>
            <a:ext cx="806700" cy="806700"/>
          </a:xfrm>
          <a:prstGeom prst="rect">
            <a:avLst/>
          </a:prstGeom>
          <a:noFill/>
          <a:ln>
            <a:noFill/>
          </a:ln>
        </p:spPr>
      </p:pic>
      <p:sp>
        <p:nvSpPr>
          <p:cNvPr id="46" name="Google Shape;46;p11"/>
          <p:cNvSpPr txBox="1"/>
          <p:nvPr/>
        </p:nvSpPr>
        <p:spPr>
          <a:xfrm>
            <a:off x="280950" y="3021325"/>
            <a:ext cx="8582100" cy="565200"/>
          </a:xfrm>
          <a:prstGeom prst="rect">
            <a:avLst/>
          </a:prstGeom>
          <a:noFill/>
          <a:ln>
            <a:noFill/>
          </a:ln>
        </p:spPr>
        <p:txBody>
          <a:bodyPr anchorCtr="0" anchor="t" bIns="75575" lIns="75575" spcFirstLastPara="1" rIns="75575" wrap="square" tIns="75575">
            <a:noAutofit/>
          </a:bodyPr>
          <a:lstStyle/>
          <a:p>
            <a:pPr indent="-342900" lvl="0" marL="457200" rtl="0" algn="l">
              <a:spcBef>
                <a:spcPts val="0"/>
              </a:spcBef>
              <a:spcAft>
                <a:spcPts val="0"/>
              </a:spcAft>
              <a:buClr>
                <a:srgbClr val="FFFFFF"/>
              </a:buClr>
              <a:buSzPts val="1800"/>
              <a:buFont typeface="Lato"/>
              <a:buAutoNum type="arabicPeriod" startAt="2"/>
            </a:pPr>
            <a:r>
              <a:rPr lang="en" sz="1800">
                <a:solidFill>
                  <a:srgbClr val="FFFFFF"/>
                </a:solidFill>
                <a:latin typeface="Lato"/>
                <a:ea typeface="Lato"/>
                <a:cs typeface="Lato"/>
                <a:sym typeface="Lato"/>
              </a:rPr>
              <a:t>How might Ezra's story be helpful to others who face challenges in their lives?</a:t>
            </a:r>
            <a:endParaRPr sz="1800">
              <a:solidFill>
                <a:srgbClr val="FFFFFF"/>
              </a:solidFill>
              <a:latin typeface="Lato"/>
              <a:ea typeface="Lato"/>
              <a:cs typeface="Lato"/>
              <a:sym typeface="Lato"/>
            </a:endParaRPr>
          </a:p>
        </p:txBody>
      </p:sp>
    </p:spTree>
  </p:cSld>
  <p:clrMapOvr>
    <a:masterClrMapping/>
  </p:clrMapOvr>
  <p:extLst>
    <p:ext uri="{DCECCB84-F9BA-43D5-87BE-67443E8EF086}">
      <p15:sldGuideLst>
        <p15:guide id="1" orient="horz" pos="792">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p:cSld name="BLANK_1_2_1_1">
    <p:bg>
      <p:bgPr>
        <a:gradFill>
          <a:gsLst>
            <a:gs pos="0">
              <a:srgbClr val="1077D2"/>
            </a:gs>
            <a:gs pos="100000">
              <a:srgbClr val="093153"/>
            </a:gs>
          </a:gsLst>
          <a:path path="circle">
            <a:fillToRect b="50%" l="50%" r="50%" t="50%"/>
          </a:path>
          <a:tileRect/>
        </a:gradFill>
      </p:bgPr>
    </p:bg>
    <p:spTree>
      <p:nvGrpSpPr>
        <p:cNvPr id="47" name="Shape 47"/>
        <p:cNvGrpSpPr/>
        <p:nvPr/>
      </p:nvGrpSpPr>
      <p:grpSpPr>
        <a:xfrm>
          <a:off x="0" y="0"/>
          <a:ext cx="0" cy="0"/>
          <a:chOff x="0" y="0"/>
          <a:chExt cx="0" cy="0"/>
        </a:xfrm>
      </p:grpSpPr>
      <p:sp>
        <p:nvSpPr>
          <p:cNvPr id="48" name="Google Shape;48;p12"/>
          <p:cNvSpPr txBox="1"/>
          <p:nvPr/>
        </p:nvSpPr>
        <p:spPr>
          <a:xfrm>
            <a:off x="254200" y="129150"/>
            <a:ext cx="2398800" cy="18168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b="1" lang="en" sz="6000">
                <a:solidFill>
                  <a:srgbClr val="FFD966"/>
                </a:solidFill>
                <a:latin typeface="Amatic SC"/>
                <a:ea typeface="Amatic SC"/>
                <a:cs typeface="Amatic SC"/>
                <a:sym typeface="Amatic SC"/>
              </a:rPr>
              <a:t>Choose a Task</a:t>
            </a:r>
            <a:endParaRPr b="1" sz="6000">
              <a:solidFill>
                <a:srgbClr val="FFD966"/>
              </a:solidFill>
              <a:latin typeface="Amatic SC"/>
              <a:ea typeface="Amatic SC"/>
              <a:cs typeface="Amatic SC"/>
              <a:sym typeface="Amatic SC"/>
            </a:endParaRPr>
          </a:p>
        </p:txBody>
      </p:sp>
      <p:pic>
        <p:nvPicPr>
          <p:cNvPr id="49" name="Google Shape;49;p12"/>
          <p:cNvPicPr preferRelativeResize="0"/>
          <p:nvPr/>
        </p:nvPicPr>
        <p:blipFill>
          <a:blip r:embed="rId2">
            <a:alphaModFix/>
          </a:blip>
          <a:stretch>
            <a:fillRect/>
          </a:stretch>
        </p:blipFill>
        <p:spPr>
          <a:xfrm>
            <a:off x="1355075" y="1125025"/>
            <a:ext cx="857550" cy="857550"/>
          </a:xfrm>
          <a:prstGeom prst="rect">
            <a:avLst/>
          </a:prstGeom>
          <a:noFill/>
          <a:ln>
            <a:noFill/>
          </a:ln>
        </p:spPr>
      </p:pic>
      <p:graphicFrame>
        <p:nvGraphicFramePr>
          <p:cNvPr id="50" name="Google Shape;50;p12"/>
          <p:cNvGraphicFramePr/>
          <p:nvPr/>
        </p:nvGraphicFramePr>
        <p:xfrm>
          <a:off x="2389075" y="185325"/>
          <a:ext cx="3000000" cy="3000000"/>
        </p:xfrm>
        <a:graphic>
          <a:graphicData uri="http://schemas.openxmlformats.org/drawingml/2006/table">
            <a:tbl>
              <a:tblPr>
                <a:noFill/>
                <a:tableStyleId>{BF6A36E7-641B-4764-A339-68ED84669452}</a:tableStyleId>
              </a:tblPr>
              <a:tblGrid>
                <a:gridCol w="3274475"/>
                <a:gridCol w="3274475"/>
              </a:tblGrid>
              <a:tr h="2187450">
                <a:tc>
                  <a:txBody>
                    <a:bodyPr/>
                    <a:lstStyle/>
                    <a:p>
                      <a:pPr indent="0" lvl="0" marL="57150" marR="76200" rtl="0" algn="ctr">
                        <a:spcBef>
                          <a:spcPts val="0"/>
                        </a:spcBef>
                        <a:spcAft>
                          <a:spcPts val="0"/>
                        </a:spcAft>
                        <a:buNone/>
                      </a:pPr>
                      <a:r>
                        <a:rPr lang="en" sz="1200">
                          <a:solidFill>
                            <a:srgbClr val="FFFFFF"/>
                          </a:solidFill>
                          <a:latin typeface="Lato"/>
                          <a:ea typeface="Lato"/>
                          <a:cs typeface="Lato"/>
                          <a:sym typeface="Lato"/>
                        </a:rPr>
                        <a:t>What helped Ezra achieve his goal of competing in Tokyo? What motivates him to continue pursuing his dreams? Answer both questions in a well-organized essay.</a:t>
                      </a:r>
                      <a:endParaRPr sz="1200">
                        <a:solidFill>
                          <a:srgbClr val="FFFFFF"/>
                        </a:solidFill>
                        <a:latin typeface="Lato"/>
                        <a:ea typeface="Lato"/>
                        <a:cs typeface="Lato"/>
                        <a:sym typeface="Lato"/>
                      </a:endParaRPr>
                    </a:p>
                    <a:p>
                      <a:pPr indent="0" lvl="0" marL="57150" marR="76200" rtl="0" algn="ctr">
                        <a:spcBef>
                          <a:spcPts val="0"/>
                        </a:spcBef>
                        <a:spcAft>
                          <a:spcPts val="0"/>
                        </a:spcAft>
                        <a:buNone/>
                      </a:pPr>
                      <a:br>
                        <a:rPr lang="en" sz="1200">
                          <a:solidFill>
                            <a:srgbClr val="FFFFFF"/>
                          </a:solidFill>
                          <a:latin typeface="Lato"/>
                          <a:ea typeface="Lato"/>
                          <a:cs typeface="Lato"/>
                          <a:sym typeface="Lato"/>
                        </a:rPr>
                      </a:br>
                      <a:endParaRPr sz="1200">
                        <a:solidFill>
                          <a:srgbClr val="FFFFFF"/>
                        </a:solidFill>
                        <a:latin typeface="Lato"/>
                        <a:ea typeface="Lato"/>
                        <a:cs typeface="Lato"/>
                        <a:sym typeface="Lato"/>
                      </a:endParaRPr>
                    </a:p>
                    <a:p>
                      <a:pPr indent="0" lvl="0" marL="57150" marR="76200" rtl="0" algn="ctr">
                        <a:spcBef>
                          <a:spcPts val="0"/>
                        </a:spcBef>
                        <a:spcAft>
                          <a:spcPts val="0"/>
                        </a:spcAft>
                        <a:buNone/>
                      </a:pPr>
                      <a:r>
                        <a:rPr i="1" lang="en" sz="1200">
                          <a:solidFill>
                            <a:srgbClr val="FFFFFF"/>
                          </a:solidFill>
                          <a:latin typeface="Lato"/>
                          <a:ea typeface="Lato"/>
                          <a:cs typeface="Lato"/>
                          <a:sym typeface="Lato"/>
                        </a:rPr>
                        <a:t>Note: This is the contest prompt that appears at the end of the article.</a:t>
                      </a:r>
                      <a:endParaRPr sz="1200">
                        <a:solidFill>
                          <a:srgbClr val="FFFFFF"/>
                        </a:solidFill>
                        <a:latin typeface="Lato"/>
                        <a:ea typeface="Lato"/>
                        <a:cs typeface="Lato"/>
                        <a:sym typeface="Lato"/>
                      </a:endParaRPr>
                    </a:p>
                  </a:txBody>
                  <a:tcPr marT="337425" marB="337425" marR="337425" marL="337425" anchor="ctr">
                    <a:lnL cap="flat" cmpd="sng" w="76200">
                      <a:solidFill>
                        <a:srgbClr val="01AFD1"/>
                      </a:solidFill>
                      <a:prstDash val="solid"/>
                      <a:round/>
                      <a:headEnd len="sm" w="sm" type="none"/>
                      <a:tailEnd len="sm" w="sm" type="none"/>
                    </a:lnL>
                    <a:lnR cap="flat" cmpd="sng" w="76200">
                      <a:solidFill>
                        <a:srgbClr val="01AFD1"/>
                      </a:solidFill>
                      <a:prstDash val="solid"/>
                      <a:round/>
                      <a:headEnd len="sm" w="sm" type="none"/>
                      <a:tailEnd len="sm" w="sm" type="none"/>
                    </a:lnR>
                    <a:lnT cap="flat" cmpd="sng" w="76200">
                      <a:solidFill>
                        <a:srgbClr val="01AFD1"/>
                      </a:solidFill>
                      <a:prstDash val="solid"/>
                      <a:round/>
                      <a:headEnd len="sm" w="sm" type="none"/>
                      <a:tailEnd len="sm" w="sm" type="none"/>
                    </a:lnT>
                    <a:lnB cap="flat" cmpd="sng" w="76200">
                      <a:solidFill>
                        <a:srgbClr val="01AFD1"/>
                      </a:solidFill>
                      <a:prstDash val="solid"/>
                      <a:round/>
                      <a:headEnd len="sm" w="sm" type="none"/>
                      <a:tailEnd len="sm" w="sm" type="none"/>
                    </a:lnB>
                  </a:tcPr>
                </a:tc>
                <a:tc>
                  <a:txBody>
                    <a:bodyPr/>
                    <a:lstStyle/>
                    <a:p>
                      <a:pPr indent="0" lvl="0" marL="0" marR="76200" rtl="0" algn="ctr">
                        <a:spcBef>
                          <a:spcPts val="0"/>
                        </a:spcBef>
                        <a:spcAft>
                          <a:spcPts val="1000"/>
                        </a:spcAft>
                        <a:buNone/>
                      </a:pPr>
                      <a:r>
                        <a:rPr lang="en" sz="1200">
                          <a:solidFill>
                            <a:srgbClr val="FFFFFF"/>
                          </a:solidFill>
                          <a:latin typeface="Lato"/>
                          <a:ea typeface="Lato"/>
                          <a:cs typeface="Lato"/>
                          <a:sym typeface="Lato"/>
                        </a:rPr>
                        <a:t>Create a TV sports broadcast for the Paralympic Games in Tokyo, Japan. Before announcing the high jump live event, give an “athlete spotlight” that provides the audience with Ezra’s backstory. </a:t>
                      </a:r>
                      <a:endParaRPr sz="1200">
                        <a:solidFill>
                          <a:srgbClr val="FFFFFF"/>
                        </a:solidFill>
                        <a:latin typeface="Lato"/>
                        <a:ea typeface="Lato"/>
                        <a:cs typeface="Lato"/>
                        <a:sym typeface="Lato"/>
                      </a:endParaRPr>
                    </a:p>
                  </a:txBody>
                  <a:tcPr marT="337425" marB="337425" marR="337425" marL="337425" anchor="ctr">
                    <a:lnL cap="flat" cmpd="sng" w="76200">
                      <a:solidFill>
                        <a:srgbClr val="01AFD1"/>
                      </a:solidFill>
                      <a:prstDash val="solid"/>
                      <a:round/>
                      <a:headEnd len="sm" w="sm" type="none"/>
                      <a:tailEnd len="sm" w="sm" type="none"/>
                    </a:lnL>
                    <a:lnR cap="flat" cmpd="sng" w="76200">
                      <a:solidFill>
                        <a:srgbClr val="01AFD1"/>
                      </a:solidFill>
                      <a:prstDash val="solid"/>
                      <a:round/>
                      <a:headEnd len="sm" w="sm" type="none"/>
                      <a:tailEnd len="sm" w="sm" type="none"/>
                    </a:lnR>
                    <a:lnT cap="flat" cmpd="sng" w="76200">
                      <a:solidFill>
                        <a:srgbClr val="01AFD1"/>
                      </a:solidFill>
                      <a:prstDash val="solid"/>
                      <a:round/>
                      <a:headEnd len="sm" w="sm" type="none"/>
                      <a:tailEnd len="sm" w="sm" type="none"/>
                    </a:lnT>
                    <a:lnB cap="flat" cmpd="sng" w="76200">
                      <a:solidFill>
                        <a:srgbClr val="01AFD1"/>
                      </a:solidFill>
                      <a:prstDash val="solid"/>
                      <a:round/>
                      <a:headEnd len="sm" w="sm" type="none"/>
                      <a:tailEnd len="sm" w="sm" type="none"/>
                    </a:lnB>
                  </a:tcPr>
                </a:tc>
              </a:tr>
              <a:tr h="2187450">
                <a:tc>
                  <a:txBody>
                    <a:bodyPr/>
                    <a:lstStyle/>
                    <a:p>
                      <a:pPr indent="0" lvl="0" marL="0" marR="76200" rtl="0" algn="ctr">
                        <a:spcBef>
                          <a:spcPts val="0"/>
                        </a:spcBef>
                        <a:spcAft>
                          <a:spcPts val="0"/>
                        </a:spcAft>
                        <a:buNone/>
                      </a:pPr>
                      <a:r>
                        <a:rPr lang="en" sz="1200">
                          <a:solidFill>
                            <a:srgbClr val="FFFFFF"/>
                          </a:solidFill>
                          <a:latin typeface="Lato"/>
                          <a:ea typeface="Lato"/>
                          <a:cs typeface="Lato"/>
                          <a:sym typeface="Lato"/>
                        </a:rPr>
                        <a:t>Write a letter to Ezra about how you think he’ll do at the 2024 Paralympic Games in Paris, France, and why.</a:t>
                      </a:r>
                      <a:endParaRPr sz="1200">
                        <a:solidFill>
                          <a:srgbClr val="FFFFFF"/>
                        </a:solidFill>
                        <a:latin typeface="Lato"/>
                        <a:ea typeface="Lato"/>
                        <a:cs typeface="Lato"/>
                        <a:sym typeface="Lato"/>
                      </a:endParaRPr>
                    </a:p>
                  </a:txBody>
                  <a:tcPr marT="337425" marB="337425" marR="337425" marL="337425" anchor="ctr">
                    <a:lnL cap="flat" cmpd="sng" w="76200">
                      <a:solidFill>
                        <a:srgbClr val="01AFD1"/>
                      </a:solidFill>
                      <a:prstDash val="solid"/>
                      <a:round/>
                      <a:headEnd len="sm" w="sm" type="none"/>
                      <a:tailEnd len="sm" w="sm" type="none"/>
                    </a:lnL>
                    <a:lnR cap="flat" cmpd="sng" w="76200">
                      <a:solidFill>
                        <a:srgbClr val="01AFD1"/>
                      </a:solidFill>
                      <a:prstDash val="solid"/>
                      <a:round/>
                      <a:headEnd len="sm" w="sm" type="none"/>
                      <a:tailEnd len="sm" w="sm" type="none"/>
                    </a:lnR>
                    <a:lnT cap="flat" cmpd="sng" w="76200">
                      <a:solidFill>
                        <a:srgbClr val="01AFD1"/>
                      </a:solidFill>
                      <a:prstDash val="solid"/>
                      <a:round/>
                      <a:headEnd len="sm" w="sm" type="none"/>
                      <a:tailEnd len="sm" w="sm" type="none"/>
                    </a:lnT>
                    <a:lnB cap="flat" cmpd="sng" w="76200">
                      <a:solidFill>
                        <a:srgbClr val="01AFD1"/>
                      </a:solidFill>
                      <a:prstDash val="solid"/>
                      <a:round/>
                      <a:headEnd len="sm" w="sm" type="none"/>
                      <a:tailEnd len="sm" w="sm" type="none"/>
                    </a:lnB>
                  </a:tcPr>
                </a:tc>
                <a:tc>
                  <a:txBody>
                    <a:bodyPr/>
                    <a:lstStyle/>
                    <a:p>
                      <a:pPr indent="0" lvl="0" marL="0" marR="76200" rtl="0" algn="ctr">
                        <a:spcBef>
                          <a:spcPts val="0"/>
                        </a:spcBef>
                        <a:spcAft>
                          <a:spcPts val="0"/>
                        </a:spcAft>
                        <a:buNone/>
                      </a:pPr>
                      <a:r>
                        <a:rPr lang="en" sz="1200">
                          <a:solidFill>
                            <a:srgbClr val="FFFFFF"/>
                          </a:solidFill>
                          <a:latin typeface="Lato"/>
                          <a:ea typeface="Lato"/>
                          <a:cs typeface="Lato"/>
                          <a:sym typeface="Lato"/>
                        </a:rPr>
                        <a:t>Write a poem inspired by the article. Choose one of the titles below, or come up with your own.</a:t>
                      </a:r>
                      <a:endParaRPr sz="1200">
                        <a:solidFill>
                          <a:srgbClr val="FFFFFF"/>
                        </a:solidFill>
                        <a:latin typeface="Lato"/>
                        <a:ea typeface="Lato"/>
                        <a:cs typeface="Lato"/>
                        <a:sym typeface="Lato"/>
                      </a:endParaRPr>
                    </a:p>
                    <a:p>
                      <a:pPr indent="0" lvl="0" marL="0" marR="76200" rtl="0" algn="ctr">
                        <a:spcBef>
                          <a:spcPts val="1000"/>
                        </a:spcBef>
                        <a:spcAft>
                          <a:spcPts val="0"/>
                        </a:spcAft>
                        <a:buNone/>
                      </a:pPr>
                      <a:r>
                        <a:rPr lang="en" sz="1200">
                          <a:solidFill>
                            <a:srgbClr val="FFFFFF"/>
                          </a:solidFill>
                          <a:latin typeface="Lato"/>
                          <a:ea typeface="Lato"/>
                          <a:cs typeface="Lato"/>
                          <a:sym typeface="Lato"/>
                        </a:rPr>
                        <a:t>“Dreams” </a:t>
                      </a:r>
                      <a:endParaRPr sz="1200">
                        <a:solidFill>
                          <a:srgbClr val="FFFFFF"/>
                        </a:solidFill>
                        <a:latin typeface="Lato"/>
                        <a:ea typeface="Lato"/>
                        <a:cs typeface="Lato"/>
                        <a:sym typeface="Lato"/>
                      </a:endParaRPr>
                    </a:p>
                    <a:p>
                      <a:pPr indent="0" lvl="0" marL="0" marR="76200" rtl="0" algn="ctr">
                        <a:spcBef>
                          <a:spcPts val="1000"/>
                        </a:spcBef>
                        <a:spcAft>
                          <a:spcPts val="0"/>
                        </a:spcAft>
                        <a:buNone/>
                      </a:pPr>
                      <a:r>
                        <a:rPr lang="en" sz="1200">
                          <a:solidFill>
                            <a:srgbClr val="FFFFFF"/>
                          </a:solidFill>
                          <a:latin typeface="Lato"/>
                          <a:ea typeface="Lato"/>
                          <a:cs typeface="Lato"/>
                          <a:sym typeface="Lato"/>
                        </a:rPr>
                        <a:t>“Extraordinary”</a:t>
                      </a:r>
                      <a:endParaRPr sz="1200">
                        <a:solidFill>
                          <a:srgbClr val="FFFFFF"/>
                        </a:solidFill>
                        <a:latin typeface="Lato"/>
                        <a:ea typeface="Lato"/>
                        <a:cs typeface="Lato"/>
                        <a:sym typeface="Lato"/>
                      </a:endParaRPr>
                    </a:p>
                    <a:p>
                      <a:pPr indent="0" lvl="0" marL="0" marR="76200" rtl="0" algn="ctr">
                        <a:spcBef>
                          <a:spcPts val="1000"/>
                        </a:spcBef>
                        <a:spcAft>
                          <a:spcPts val="1000"/>
                        </a:spcAft>
                        <a:buNone/>
                      </a:pPr>
                      <a:r>
                        <a:rPr lang="en" sz="1200">
                          <a:solidFill>
                            <a:srgbClr val="FFFFFF"/>
                          </a:solidFill>
                          <a:latin typeface="Lato"/>
                          <a:ea typeface="Lato"/>
                          <a:cs typeface="Lato"/>
                          <a:sym typeface="Lato"/>
                        </a:rPr>
                        <a:t>“The Blade”</a:t>
                      </a:r>
                      <a:endParaRPr sz="1200">
                        <a:solidFill>
                          <a:srgbClr val="FFFFFF"/>
                        </a:solidFill>
                        <a:latin typeface="Lato"/>
                        <a:ea typeface="Lato"/>
                        <a:cs typeface="Lato"/>
                        <a:sym typeface="Lato"/>
                      </a:endParaRPr>
                    </a:p>
                  </a:txBody>
                  <a:tcPr marT="337425" marB="337425" marR="337425" marL="337425" anchor="ctr">
                    <a:lnL cap="flat" cmpd="sng" w="76200">
                      <a:solidFill>
                        <a:srgbClr val="01AFD1"/>
                      </a:solidFill>
                      <a:prstDash val="solid"/>
                      <a:round/>
                      <a:headEnd len="sm" w="sm" type="none"/>
                      <a:tailEnd len="sm" w="sm" type="none"/>
                    </a:lnL>
                    <a:lnR cap="flat" cmpd="sng" w="76200">
                      <a:solidFill>
                        <a:srgbClr val="01AFD1"/>
                      </a:solidFill>
                      <a:prstDash val="solid"/>
                      <a:round/>
                      <a:headEnd len="sm" w="sm" type="none"/>
                      <a:tailEnd len="sm" w="sm" type="none"/>
                    </a:lnR>
                    <a:lnT cap="flat" cmpd="sng" w="76200">
                      <a:solidFill>
                        <a:srgbClr val="01AFD1"/>
                      </a:solidFill>
                      <a:prstDash val="solid"/>
                      <a:round/>
                      <a:headEnd len="sm" w="sm" type="none"/>
                      <a:tailEnd len="sm" w="sm" type="none"/>
                    </a:lnT>
                    <a:lnB cap="flat" cmpd="sng" w="76200">
                      <a:solidFill>
                        <a:srgbClr val="01AFD1"/>
                      </a:solidFill>
                      <a:prstDash val="solid"/>
                      <a:round/>
                      <a:headEnd len="sm" w="sm" type="none"/>
                      <a:tailEnd len="sm" w="sm" type="none"/>
                    </a:lnB>
                  </a:tcPr>
                </a:tc>
              </a:tr>
            </a:tbl>
          </a:graphicData>
        </a:graphic>
      </p:graphicFrame>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cher Slide">
  <p:cSld name="TITLE_1">
    <p:bg>
      <p:bgPr>
        <a:solidFill>
          <a:srgbClr val="FFFFFF"/>
        </a:solidFill>
      </p:bgPr>
    </p:bg>
    <p:spTree>
      <p:nvGrpSpPr>
        <p:cNvPr id="51" name="Shape 51"/>
        <p:cNvGrpSpPr/>
        <p:nvPr/>
      </p:nvGrpSpPr>
      <p:grpSpPr>
        <a:xfrm>
          <a:off x="0" y="0"/>
          <a:ext cx="0" cy="0"/>
          <a:chOff x="0" y="0"/>
          <a:chExt cx="0" cy="0"/>
        </a:xfrm>
      </p:grpSpPr>
      <p:sp>
        <p:nvSpPr>
          <p:cNvPr id="52" name="Google Shape;52;p13"/>
          <p:cNvSpPr/>
          <p:nvPr/>
        </p:nvSpPr>
        <p:spPr>
          <a:xfrm>
            <a:off x="234900" y="310525"/>
            <a:ext cx="8674200" cy="4185900"/>
          </a:xfrm>
          <a:prstGeom prst="roundRect">
            <a:avLst>
              <a:gd fmla="val 16667" name="adj"/>
            </a:avLst>
          </a:prstGeom>
          <a:noFill/>
          <a:ln cap="flat" cmpd="sng" w="9525">
            <a:solidFill>
              <a:srgbClr val="0B5394"/>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txBox="1"/>
          <p:nvPr/>
        </p:nvSpPr>
        <p:spPr>
          <a:xfrm>
            <a:off x="337950" y="310650"/>
            <a:ext cx="8468100" cy="418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CC2031"/>
                </a:solidFill>
                <a:highlight>
                  <a:srgbClr val="FFFFFF"/>
                </a:highlight>
                <a:latin typeface="Amatic SC"/>
                <a:ea typeface="Amatic SC"/>
                <a:cs typeface="Amatic SC"/>
                <a:sym typeface="Amatic SC"/>
              </a:rPr>
              <a:t>→</a:t>
            </a:r>
            <a:r>
              <a:rPr b="1" lang="en" sz="5800">
                <a:solidFill>
                  <a:srgbClr val="CC2031"/>
                </a:solidFill>
                <a:highlight>
                  <a:srgbClr val="FFFFFF"/>
                </a:highlight>
                <a:latin typeface="Amatic SC"/>
                <a:ea typeface="Amatic SC"/>
                <a:cs typeface="Amatic SC"/>
                <a:sym typeface="Amatic SC"/>
              </a:rPr>
              <a:t>Teachers, read this first!</a:t>
            </a:r>
            <a:r>
              <a:rPr b="1" lang="en" sz="4800">
                <a:solidFill>
                  <a:srgbClr val="CC2031"/>
                </a:solidFill>
                <a:highlight>
                  <a:srgbClr val="FFFFFF"/>
                </a:highlight>
                <a:latin typeface="Amatic SC"/>
                <a:ea typeface="Amatic SC"/>
                <a:cs typeface="Amatic SC"/>
                <a:sym typeface="Amatic SC"/>
              </a:rPr>
              <a:t>←</a:t>
            </a:r>
            <a:endParaRPr b="1" sz="4800">
              <a:solidFill>
                <a:srgbClr val="CC2031"/>
              </a:solidFill>
              <a:highlight>
                <a:srgbClr val="FFFFFF"/>
              </a:highlight>
              <a:latin typeface="Amatic SC"/>
              <a:ea typeface="Amatic SC"/>
              <a:cs typeface="Amatic SC"/>
              <a:sym typeface="Amatic SC"/>
            </a:endParaRPr>
          </a:p>
          <a:p>
            <a:pPr indent="0" lvl="0" marL="0" rtl="0" algn="ctr">
              <a:spcBef>
                <a:spcPts val="0"/>
              </a:spcBef>
              <a:spcAft>
                <a:spcPts val="0"/>
              </a:spcAft>
              <a:buNone/>
            </a:pPr>
            <a:r>
              <a:rPr lang="en" sz="1000">
                <a:solidFill>
                  <a:srgbClr val="000000"/>
                </a:solidFill>
                <a:latin typeface="Lato"/>
                <a:ea typeface="Lato"/>
                <a:cs typeface="Lato"/>
                <a:sym typeface="Lato"/>
              </a:rPr>
              <a:t>This is your copy of a </a:t>
            </a:r>
            <a:r>
              <a:rPr i="1" lang="en" sz="1000">
                <a:latin typeface="Lato"/>
                <a:ea typeface="Lato"/>
                <a:cs typeface="Lato"/>
                <a:sym typeface="Lato"/>
              </a:rPr>
              <a:t>Scope</a:t>
            </a:r>
            <a:r>
              <a:rPr i="1" lang="en" sz="1000">
                <a:solidFill>
                  <a:srgbClr val="000000"/>
                </a:solidFill>
                <a:latin typeface="Lato"/>
                <a:ea typeface="Lato"/>
                <a:cs typeface="Lato"/>
                <a:sym typeface="Lato"/>
              </a:rPr>
              <a:t> </a:t>
            </a:r>
            <a:r>
              <a:rPr lang="en" sz="1000">
                <a:solidFill>
                  <a:srgbClr val="000000"/>
                </a:solidFill>
                <a:latin typeface="Lato"/>
                <a:ea typeface="Lato"/>
                <a:cs typeface="Lato"/>
                <a:sym typeface="Lato"/>
              </a:rPr>
              <a:t>Google Activity. You can use this as is or customize it to fit your needs. </a:t>
            </a:r>
            <a:br>
              <a:rPr lang="en" sz="1000">
                <a:solidFill>
                  <a:srgbClr val="000000"/>
                </a:solidFill>
                <a:latin typeface="Lato"/>
                <a:ea typeface="Lato"/>
                <a:cs typeface="Lato"/>
                <a:sym typeface="Lato"/>
              </a:rPr>
            </a:br>
            <a:r>
              <a:rPr lang="en" sz="1000">
                <a:solidFill>
                  <a:srgbClr val="000000"/>
                </a:solidFill>
                <a:latin typeface="Lato"/>
                <a:ea typeface="Lato"/>
                <a:cs typeface="Lato"/>
                <a:sym typeface="Lato"/>
              </a:rPr>
              <a:t>To edit any elements that are locked down, click </a:t>
            </a:r>
            <a:r>
              <a:rPr b="1" lang="en" sz="1000">
                <a:solidFill>
                  <a:srgbClr val="000000"/>
                </a:solidFill>
                <a:latin typeface="Lato"/>
                <a:ea typeface="Lato"/>
                <a:cs typeface="Lato"/>
                <a:sym typeface="Lato"/>
              </a:rPr>
              <a:t>Slide → Edit </a:t>
            </a:r>
            <a:r>
              <a:rPr b="1" lang="en" sz="1000">
                <a:latin typeface="Lato"/>
                <a:ea typeface="Lato"/>
                <a:cs typeface="Lato"/>
                <a:sym typeface="Lato"/>
              </a:rPr>
              <a:t>theme</a:t>
            </a:r>
            <a:r>
              <a:rPr lang="en" sz="1000">
                <a:solidFill>
                  <a:srgbClr val="000000"/>
                </a:solidFill>
                <a:latin typeface="Lato"/>
                <a:ea typeface="Lato"/>
                <a:cs typeface="Lato"/>
                <a:sym typeface="Lato"/>
              </a:rPr>
              <a:t>.</a:t>
            </a:r>
            <a:endParaRPr sz="1000">
              <a:solidFill>
                <a:srgbClr val="000000"/>
              </a:solidFill>
              <a:latin typeface="Lato"/>
              <a:ea typeface="Lato"/>
              <a:cs typeface="Lato"/>
              <a:sym typeface="Lato"/>
            </a:endParaRPr>
          </a:p>
          <a:p>
            <a:pPr indent="0" lvl="0" marL="0" rtl="0" algn="l">
              <a:spcBef>
                <a:spcPts val="0"/>
              </a:spcBef>
              <a:spcAft>
                <a:spcPts val="0"/>
              </a:spcAft>
              <a:buNone/>
            </a:pPr>
            <a:r>
              <a:t/>
            </a:r>
            <a:endParaRPr b="1" sz="1000">
              <a:solidFill>
                <a:srgbClr val="000000"/>
              </a:solidFill>
              <a:latin typeface="Lato"/>
              <a:ea typeface="Lato"/>
              <a:cs typeface="Lato"/>
              <a:sym typeface="Lato"/>
            </a:endParaRPr>
          </a:p>
          <a:p>
            <a:pPr indent="0" lvl="0" marL="0" rtl="0" algn="l">
              <a:spcBef>
                <a:spcPts val="0"/>
              </a:spcBef>
              <a:spcAft>
                <a:spcPts val="0"/>
              </a:spcAft>
              <a:buNone/>
            </a:pPr>
            <a:r>
              <a:rPr b="1" lang="en" sz="1500">
                <a:solidFill>
                  <a:srgbClr val="0B5394"/>
                </a:solidFill>
                <a:latin typeface="Lato"/>
                <a:ea typeface="Lato"/>
                <a:cs typeface="Lato"/>
                <a:sym typeface="Lato"/>
              </a:rPr>
              <a:t>How to assign this activity:</a:t>
            </a:r>
            <a:endParaRPr b="1" sz="1500">
              <a:solidFill>
                <a:srgbClr val="0B5394"/>
              </a:solidFill>
              <a:latin typeface="Lato"/>
              <a:ea typeface="Lato"/>
              <a:cs typeface="Lato"/>
              <a:sym typeface="Lato"/>
            </a:endParaRPr>
          </a:p>
          <a:p>
            <a:pPr indent="0" lvl="0" marL="0" rtl="0" algn="l">
              <a:spcBef>
                <a:spcPts val="0"/>
              </a:spcBef>
              <a:spcAft>
                <a:spcPts val="0"/>
              </a:spcAft>
              <a:buNone/>
            </a:pPr>
            <a:r>
              <a:t/>
            </a:r>
            <a:endParaRPr b="1" sz="600">
              <a:solidFill>
                <a:srgbClr val="0097A7"/>
              </a:solidFill>
              <a:latin typeface="Lato"/>
              <a:ea typeface="Lato"/>
              <a:cs typeface="Lato"/>
              <a:sym typeface="Lato"/>
            </a:endParaRPr>
          </a:p>
          <a:p>
            <a:pPr indent="-292100" lvl="0" marL="457200" rtl="0" algn="l">
              <a:spcBef>
                <a:spcPts val="0"/>
              </a:spcBef>
              <a:spcAft>
                <a:spcPts val="0"/>
              </a:spcAft>
              <a:buClr>
                <a:srgbClr val="000000"/>
              </a:buClr>
              <a:buSzPts val="1000"/>
              <a:buChar char="●"/>
            </a:pPr>
            <a:r>
              <a:rPr lang="en" sz="1000">
                <a:latin typeface="Lato"/>
                <a:ea typeface="Lato"/>
                <a:cs typeface="Lato"/>
                <a:sym typeface="Lato"/>
              </a:rPr>
              <a:t>To assign t</a:t>
            </a:r>
            <a:r>
              <a:rPr lang="en" sz="1000">
                <a:solidFill>
                  <a:srgbClr val="000000"/>
                </a:solidFill>
                <a:latin typeface="Lato"/>
                <a:ea typeface="Lato"/>
                <a:cs typeface="Lato"/>
                <a:sym typeface="Lato"/>
              </a:rPr>
              <a:t>hrough </a:t>
            </a:r>
            <a:r>
              <a:rPr b="1" lang="en" sz="1000">
                <a:solidFill>
                  <a:srgbClr val="000000"/>
                </a:solidFill>
                <a:latin typeface="Lato"/>
                <a:ea typeface="Lato"/>
                <a:cs typeface="Lato"/>
                <a:sym typeface="Lato"/>
              </a:rPr>
              <a:t>Google Classroom</a:t>
            </a:r>
            <a:r>
              <a:rPr lang="en" sz="1000">
                <a:solidFill>
                  <a:srgbClr val="000000"/>
                </a:solidFill>
                <a:latin typeface="Lato"/>
                <a:ea typeface="Lato"/>
                <a:cs typeface="Lato"/>
                <a:sym typeface="Lato"/>
              </a:rPr>
              <a:t>, select </a:t>
            </a:r>
            <a:r>
              <a:rPr lang="en" sz="1000">
                <a:latin typeface="Lato"/>
                <a:ea typeface="Lato"/>
                <a:cs typeface="Lato"/>
                <a:sym typeface="Lato"/>
              </a:rPr>
              <a:t> </a:t>
            </a:r>
            <a:r>
              <a:rPr lang="en" sz="1000">
                <a:solidFill>
                  <a:srgbClr val="000000"/>
                </a:solidFill>
                <a:latin typeface="Lato"/>
                <a:ea typeface="Lato"/>
                <a:cs typeface="Lato"/>
                <a:sym typeface="Lato"/>
              </a:rPr>
              <a:t>“Make a copy for each student” from the dropdown menu. </a:t>
            </a:r>
            <a:endParaRPr sz="1000">
              <a:solidFill>
                <a:srgbClr val="000000"/>
              </a:solidFill>
              <a:latin typeface="Lato"/>
              <a:ea typeface="Lato"/>
              <a:cs typeface="Lato"/>
              <a:sym typeface="Lato"/>
            </a:endParaRPr>
          </a:p>
          <a:p>
            <a:pPr indent="0" lvl="0" marL="457200" rtl="0" algn="l">
              <a:spcBef>
                <a:spcPts val="0"/>
              </a:spcBef>
              <a:spcAft>
                <a:spcPts val="0"/>
              </a:spcAft>
              <a:buNone/>
            </a:pPr>
            <a:r>
              <a:t/>
            </a:r>
            <a:endParaRPr sz="300">
              <a:solidFill>
                <a:srgbClr val="000000"/>
              </a:solidFill>
              <a:latin typeface="Lato"/>
              <a:ea typeface="Lato"/>
              <a:cs typeface="Lato"/>
              <a:sym typeface="Lato"/>
            </a:endParaRPr>
          </a:p>
          <a:p>
            <a:pPr indent="-292100" lvl="0" marL="457200" rtl="0" algn="l">
              <a:spcBef>
                <a:spcPts val="0"/>
              </a:spcBef>
              <a:spcAft>
                <a:spcPts val="0"/>
              </a:spcAft>
              <a:buClr>
                <a:srgbClr val="000000"/>
              </a:buClr>
              <a:buSzPts val="1000"/>
              <a:buChar char="●"/>
            </a:pPr>
            <a:r>
              <a:rPr lang="en" sz="1000">
                <a:latin typeface="Lato"/>
                <a:ea typeface="Lato"/>
                <a:cs typeface="Lato"/>
                <a:sym typeface="Lato"/>
              </a:rPr>
              <a:t>For</a:t>
            </a:r>
            <a:r>
              <a:rPr lang="en" sz="1000">
                <a:solidFill>
                  <a:srgbClr val="000000"/>
                </a:solidFill>
                <a:latin typeface="Lato"/>
                <a:ea typeface="Lato"/>
                <a:cs typeface="Lato"/>
                <a:sym typeface="Lato"/>
              </a:rPr>
              <a:t> </a:t>
            </a:r>
            <a:r>
              <a:rPr b="1" lang="en" sz="1000">
                <a:solidFill>
                  <a:srgbClr val="000000"/>
                </a:solidFill>
                <a:latin typeface="Lato"/>
                <a:ea typeface="Lato"/>
                <a:cs typeface="Lato"/>
                <a:sym typeface="Lato"/>
              </a:rPr>
              <a:t>Microsoft Teams</a:t>
            </a:r>
            <a:r>
              <a:rPr lang="en" sz="1000">
                <a:solidFill>
                  <a:srgbClr val="000000"/>
                </a:solidFill>
                <a:latin typeface="Lato"/>
                <a:ea typeface="Lato"/>
                <a:cs typeface="Lato"/>
                <a:sym typeface="Lato"/>
              </a:rPr>
              <a:t>, you can click File → Download → Microsoft PowerPoint </a:t>
            </a:r>
            <a:br>
              <a:rPr lang="en" sz="1000">
                <a:solidFill>
                  <a:srgbClr val="000000"/>
                </a:solidFill>
                <a:latin typeface="Lato"/>
                <a:ea typeface="Lato"/>
                <a:cs typeface="Lato"/>
                <a:sym typeface="Lato"/>
              </a:rPr>
            </a:br>
            <a:r>
              <a:rPr lang="en" sz="1000">
                <a:solidFill>
                  <a:srgbClr val="000000"/>
                </a:solidFill>
                <a:latin typeface="Lato"/>
                <a:ea typeface="Lato"/>
                <a:cs typeface="Lato"/>
                <a:sym typeface="Lato"/>
              </a:rPr>
              <a:t>for a version of this activity that you can upload to Teams.</a:t>
            </a:r>
            <a:endParaRPr sz="1000">
              <a:solidFill>
                <a:srgbClr val="000000"/>
              </a:solidFill>
              <a:latin typeface="Lato"/>
              <a:ea typeface="Lato"/>
              <a:cs typeface="Lato"/>
              <a:sym typeface="Lato"/>
            </a:endParaRPr>
          </a:p>
          <a:p>
            <a:pPr indent="0" lvl="0" marL="0" rtl="0" algn="l">
              <a:spcBef>
                <a:spcPts val="0"/>
              </a:spcBef>
              <a:spcAft>
                <a:spcPts val="0"/>
              </a:spcAft>
              <a:buNone/>
            </a:pPr>
            <a:r>
              <a:t/>
            </a:r>
            <a:endParaRPr sz="300">
              <a:solidFill>
                <a:srgbClr val="000000"/>
              </a:solidFill>
              <a:latin typeface="Lato"/>
              <a:ea typeface="Lato"/>
              <a:cs typeface="Lato"/>
              <a:sym typeface="Lato"/>
            </a:endParaRPr>
          </a:p>
          <a:p>
            <a:pPr indent="-292100" lvl="0" marL="457200" rtl="0" algn="l">
              <a:spcBef>
                <a:spcPts val="0"/>
              </a:spcBef>
              <a:spcAft>
                <a:spcPts val="0"/>
              </a:spcAft>
              <a:buClr>
                <a:srgbClr val="000000"/>
              </a:buClr>
              <a:buSzPts val="1000"/>
              <a:buChar char="●"/>
            </a:pPr>
            <a:r>
              <a:rPr lang="en" sz="1000">
                <a:solidFill>
                  <a:srgbClr val="000000"/>
                </a:solidFill>
                <a:latin typeface="Lato"/>
                <a:ea typeface="Lato"/>
                <a:cs typeface="Lato"/>
                <a:sym typeface="Lato"/>
              </a:rPr>
              <a:t>You can also have your students </a:t>
            </a:r>
            <a:r>
              <a:rPr b="1" lang="en" sz="1000">
                <a:solidFill>
                  <a:srgbClr val="000000"/>
                </a:solidFill>
                <a:latin typeface="Lato"/>
                <a:ea typeface="Lato"/>
                <a:cs typeface="Lato"/>
                <a:sym typeface="Lato"/>
              </a:rPr>
              <a:t>make their own copies</a:t>
            </a:r>
            <a:r>
              <a:rPr lang="en" sz="1000">
                <a:solidFill>
                  <a:srgbClr val="000000"/>
                </a:solidFill>
                <a:latin typeface="Lato"/>
                <a:ea typeface="Lato"/>
                <a:cs typeface="Lato"/>
                <a:sym typeface="Lato"/>
              </a:rPr>
              <a:t> of this activity</a:t>
            </a:r>
            <a:r>
              <a:rPr lang="en" sz="1000">
                <a:latin typeface="Lato"/>
                <a:ea typeface="Lato"/>
                <a:cs typeface="Lato"/>
                <a:sym typeface="Lato"/>
              </a:rPr>
              <a:t> automatically</a:t>
            </a:r>
            <a:r>
              <a:rPr lang="en" sz="1000">
                <a:solidFill>
                  <a:srgbClr val="000000"/>
                </a:solidFill>
                <a:latin typeface="Lato"/>
                <a:ea typeface="Lato"/>
                <a:cs typeface="Lato"/>
                <a:sym typeface="Lato"/>
              </a:rPr>
              <a:t>:</a:t>
            </a:r>
            <a:endParaRPr sz="1000">
              <a:solidFill>
                <a:srgbClr val="000000"/>
              </a:solidFill>
              <a:latin typeface="Lato"/>
              <a:ea typeface="Lato"/>
              <a:cs typeface="Lato"/>
              <a:sym typeface="Lato"/>
            </a:endParaRPr>
          </a:p>
          <a:p>
            <a:pPr indent="0" lvl="0" marL="0" rtl="0" algn="l">
              <a:spcBef>
                <a:spcPts val="0"/>
              </a:spcBef>
              <a:spcAft>
                <a:spcPts val="0"/>
              </a:spcAft>
              <a:buNone/>
            </a:pPr>
            <a:r>
              <a:t/>
            </a:r>
            <a:endParaRPr sz="300">
              <a:solidFill>
                <a:srgbClr val="000000"/>
              </a:solidFill>
              <a:latin typeface="Lato"/>
              <a:ea typeface="Lato"/>
              <a:cs typeface="Lato"/>
              <a:sym typeface="Lato"/>
            </a:endParaRPr>
          </a:p>
          <a:p>
            <a:pPr indent="-292100" lvl="1" marL="914400" rtl="0" algn="l">
              <a:spcBef>
                <a:spcPts val="0"/>
              </a:spcBef>
              <a:spcAft>
                <a:spcPts val="0"/>
              </a:spcAft>
              <a:buClr>
                <a:srgbClr val="000000"/>
              </a:buClr>
              <a:buSzPts val="1000"/>
              <a:buChar char="○"/>
            </a:pPr>
            <a:r>
              <a:rPr lang="en" sz="1000">
                <a:solidFill>
                  <a:srgbClr val="000000"/>
                </a:solidFill>
                <a:latin typeface="Lato"/>
                <a:ea typeface="Lato"/>
                <a:cs typeface="Lato"/>
                <a:sym typeface="Lato"/>
              </a:rPr>
              <a:t>Click the </a:t>
            </a:r>
            <a:r>
              <a:rPr b="1" lang="en" sz="1000">
                <a:solidFill>
                  <a:srgbClr val="000000"/>
                </a:solidFill>
                <a:latin typeface="Lato"/>
                <a:ea typeface="Lato"/>
                <a:cs typeface="Lato"/>
                <a:sym typeface="Lato"/>
              </a:rPr>
              <a:t>Share</a:t>
            </a:r>
            <a:r>
              <a:rPr lang="en" sz="1000">
                <a:solidFill>
                  <a:srgbClr val="000000"/>
                </a:solidFill>
                <a:latin typeface="Lato"/>
                <a:ea typeface="Lato"/>
                <a:cs typeface="Lato"/>
                <a:sym typeface="Lato"/>
              </a:rPr>
              <a:t> button at the top right.			</a:t>
            </a:r>
            <a:endParaRPr sz="1000">
              <a:solidFill>
                <a:srgbClr val="000000"/>
              </a:solidFill>
              <a:latin typeface="Lato"/>
              <a:ea typeface="Lato"/>
              <a:cs typeface="Lato"/>
              <a:sym typeface="Lato"/>
            </a:endParaRPr>
          </a:p>
          <a:p>
            <a:pPr indent="-292100" lvl="1" marL="914400" rtl="0" algn="l">
              <a:spcBef>
                <a:spcPts val="0"/>
              </a:spcBef>
              <a:spcAft>
                <a:spcPts val="0"/>
              </a:spcAft>
              <a:buClr>
                <a:srgbClr val="000000"/>
              </a:buClr>
              <a:buSzPts val="1000"/>
              <a:buChar char="○"/>
            </a:pPr>
            <a:r>
              <a:rPr lang="en" sz="1000">
                <a:solidFill>
                  <a:srgbClr val="000000"/>
                </a:solidFill>
                <a:latin typeface="Lato"/>
                <a:ea typeface="Lato"/>
                <a:cs typeface="Lato"/>
                <a:sym typeface="Lato"/>
              </a:rPr>
              <a:t>Click </a:t>
            </a:r>
            <a:r>
              <a:rPr b="1" lang="en" sz="1000">
                <a:solidFill>
                  <a:srgbClr val="000000"/>
                </a:solidFill>
                <a:latin typeface="Lato"/>
                <a:ea typeface="Lato"/>
                <a:cs typeface="Lato"/>
                <a:sym typeface="Lato"/>
              </a:rPr>
              <a:t>Copy Link</a:t>
            </a:r>
            <a:r>
              <a:rPr lang="en" sz="1000">
                <a:solidFill>
                  <a:srgbClr val="000000"/>
                </a:solidFill>
                <a:latin typeface="Lato"/>
                <a:ea typeface="Lato"/>
                <a:cs typeface="Lato"/>
                <a:sym typeface="Lato"/>
              </a:rPr>
              <a:t>, then paste the URL into an email or assignment.</a:t>
            </a:r>
            <a:endParaRPr sz="1000">
              <a:solidFill>
                <a:srgbClr val="000000"/>
              </a:solidFill>
              <a:latin typeface="Lato"/>
              <a:ea typeface="Lato"/>
              <a:cs typeface="Lato"/>
              <a:sym typeface="Lato"/>
            </a:endParaRPr>
          </a:p>
          <a:p>
            <a:pPr indent="-292100" lvl="1" marL="914400" rtl="0" algn="l">
              <a:spcBef>
                <a:spcPts val="0"/>
              </a:spcBef>
              <a:spcAft>
                <a:spcPts val="0"/>
              </a:spcAft>
              <a:buClr>
                <a:srgbClr val="000000"/>
              </a:buClr>
              <a:buSzPts val="1000"/>
              <a:buChar char="○"/>
            </a:pPr>
            <a:r>
              <a:rPr lang="en" sz="1000">
                <a:solidFill>
                  <a:srgbClr val="000000"/>
                </a:solidFill>
                <a:latin typeface="Lato"/>
                <a:ea typeface="Lato"/>
                <a:cs typeface="Lato"/>
                <a:sym typeface="Lato"/>
              </a:rPr>
              <a:t>At the end of the URL, change the word </a:t>
            </a:r>
            <a:r>
              <a:rPr b="1" lang="en" sz="1000">
                <a:solidFill>
                  <a:srgbClr val="000000"/>
                </a:solidFill>
                <a:latin typeface="Lato"/>
                <a:ea typeface="Lato"/>
                <a:cs typeface="Lato"/>
                <a:sym typeface="Lato"/>
              </a:rPr>
              <a:t>edit</a:t>
            </a:r>
            <a:r>
              <a:rPr lang="en" sz="1000">
                <a:solidFill>
                  <a:srgbClr val="000000"/>
                </a:solidFill>
                <a:latin typeface="Lato"/>
                <a:ea typeface="Lato"/>
                <a:cs typeface="Lato"/>
                <a:sym typeface="Lato"/>
              </a:rPr>
              <a:t> to </a:t>
            </a:r>
            <a:r>
              <a:rPr b="1" lang="en" sz="1000">
                <a:solidFill>
                  <a:srgbClr val="000000"/>
                </a:solidFill>
                <a:latin typeface="Lato"/>
                <a:ea typeface="Lato"/>
                <a:cs typeface="Lato"/>
                <a:sym typeface="Lato"/>
              </a:rPr>
              <a:t>copy</a:t>
            </a:r>
            <a:r>
              <a:rPr lang="en" sz="1000">
                <a:solidFill>
                  <a:srgbClr val="000000"/>
                </a:solidFill>
                <a:latin typeface="Lato"/>
                <a:ea typeface="Lato"/>
                <a:cs typeface="Lato"/>
                <a:sym typeface="Lato"/>
              </a:rPr>
              <a:t>, like </a:t>
            </a:r>
            <a:r>
              <a:rPr lang="en" sz="1000">
                <a:latin typeface="Lato"/>
                <a:ea typeface="Lato"/>
                <a:cs typeface="Lato"/>
                <a:sym typeface="Lato"/>
              </a:rPr>
              <a:t>this</a:t>
            </a:r>
            <a:r>
              <a:rPr lang="en" sz="1000">
                <a:solidFill>
                  <a:srgbClr val="000000"/>
                </a:solidFill>
                <a:latin typeface="Lato"/>
                <a:ea typeface="Lato"/>
                <a:cs typeface="Lato"/>
                <a:sym typeface="Lato"/>
              </a:rPr>
              <a:t>:</a:t>
            </a:r>
            <a:endParaRPr sz="1000">
              <a:solidFill>
                <a:srgbClr val="000000"/>
              </a:solidFill>
              <a:latin typeface="Lato"/>
              <a:ea typeface="Lato"/>
              <a:cs typeface="Lato"/>
              <a:sym typeface="Lato"/>
            </a:endParaRPr>
          </a:p>
          <a:p>
            <a:pPr indent="0" lvl="0" marL="0" rtl="0" algn="l">
              <a:spcBef>
                <a:spcPts val="0"/>
              </a:spcBef>
              <a:spcAft>
                <a:spcPts val="0"/>
              </a:spcAft>
              <a:buNone/>
            </a:pPr>
            <a:r>
              <a:t/>
            </a:r>
            <a:endParaRPr sz="400">
              <a:solidFill>
                <a:srgbClr val="000000"/>
              </a:solidFill>
              <a:latin typeface="Lato"/>
              <a:ea typeface="Lato"/>
              <a:cs typeface="Lato"/>
              <a:sym typeface="Lato"/>
            </a:endParaRPr>
          </a:p>
          <a:p>
            <a:pPr indent="457200" lvl="0" marL="914400" rtl="0" algn="l">
              <a:spcBef>
                <a:spcPts val="0"/>
              </a:spcBef>
              <a:spcAft>
                <a:spcPts val="0"/>
              </a:spcAft>
              <a:buNone/>
            </a:pPr>
            <a:r>
              <a:rPr lang="en" sz="1000" u="sng">
                <a:solidFill>
                  <a:srgbClr val="000000"/>
                </a:solidFill>
                <a:latin typeface="Lato"/>
                <a:ea typeface="Lato"/>
                <a:cs typeface="Lato"/>
                <a:sym typeface="Lato"/>
              </a:rPr>
              <a:t>https://docs.google.com/presentation/d/[. . . ]/</a:t>
            </a:r>
            <a:r>
              <a:rPr b="1" lang="en" sz="1000" u="sng">
                <a:solidFill>
                  <a:srgbClr val="000000"/>
                </a:solidFill>
                <a:highlight>
                  <a:srgbClr val="FFF200"/>
                </a:highlight>
                <a:latin typeface="Lato"/>
                <a:ea typeface="Lato"/>
                <a:cs typeface="Lato"/>
                <a:sym typeface="Lato"/>
              </a:rPr>
              <a:t>edit</a:t>
            </a:r>
            <a:r>
              <a:rPr lang="en" sz="1000" u="sng">
                <a:solidFill>
                  <a:srgbClr val="000000"/>
                </a:solidFill>
                <a:latin typeface="Lato"/>
                <a:ea typeface="Lato"/>
                <a:cs typeface="Lato"/>
                <a:sym typeface="Lato"/>
              </a:rPr>
              <a:t>?usp=sharing</a:t>
            </a:r>
            <a:endParaRPr sz="500" u="sng">
              <a:solidFill>
                <a:srgbClr val="000000"/>
              </a:solidFill>
              <a:latin typeface="Lato"/>
              <a:ea typeface="Lato"/>
              <a:cs typeface="Lato"/>
              <a:sym typeface="Lato"/>
            </a:endParaRPr>
          </a:p>
          <a:p>
            <a:pPr indent="0" lvl="0" marL="914400" rtl="0" algn="l">
              <a:spcBef>
                <a:spcPts val="0"/>
              </a:spcBef>
              <a:spcAft>
                <a:spcPts val="0"/>
              </a:spcAft>
              <a:buNone/>
            </a:pPr>
            <a:r>
              <a:t/>
            </a:r>
            <a:endParaRPr sz="500">
              <a:solidFill>
                <a:srgbClr val="000000"/>
              </a:solidFill>
              <a:latin typeface="Lato"/>
              <a:ea typeface="Lato"/>
              <a:cs typeface="Lato"/>
              <a:sym typeface="Lato"/>
            </a:endParaRPr>
          </a:p>
          <a:p>
            <a:pPr indent="0" lvl="0" marL="4572000" rtl="0" algn="l">
              <a:spcBef>
                <a:spcPts val="0"/>
              </a:spcBef>
              <a:spcAft>
                <a:spcPts val="0"/>
              </a:spcAft>
              <a:buNone/>
            </a:pPr>
            <a:r>
              <a:t/>
            </a:r>
            <a:endParaRPr sz="500">
              <a:solidFill>
                <a:srgbClr val="000000"/>
              </a:solidFill>
              <a:latin typeface="Lato"/>
              <a:ea typeface="Lato"/>
              <a:cs typeface="Lato"/>
              <a:sym typeface="Lato"/>
            </a:endParaRPr>
          </a:p>
          <a:p>
            <a:pPr indent="457200" lvl="0" marL="914400" rtl="0" algn="l">
              <a:spcBef>
                <a:spcPts val="0"/>
              </a:spcBef>
              <a:spcAft>
                <a:spcPts val="0"/>
              </a:spcAft>
              <a:buNone/>
            </a:pPr>
            <a:r>
              <a:rPr lang="en" sz="1000" u="sng">
                <a:solidFill>
                  <a:srgbClr val="000000"/>
                </a:solidFill>
                <a:latin typeface="Lato"/>
                <a:ea typeface="Lato"/>
                <a:cs typeface="Lato"/>
                <a:sym typeface="Lato"/>
              </a:rPr>
              <a:t>https://docs.google.com/presentation/d/[. . . ]/</a:t>
            </a:r>
            <a:r>
              <a:rPr b="1" lang="en" sz="1000" u="sng">
                <a:solidFill>
                  <a:srgbClr val="000000"/>
                </a:solidFill>
                <a:highlight>
                  <a:srgbClr val="FFF200"/>
                </a:highlight>
                <a:latin typeface="Lato"/>
                <a:ea typeface="Lato"/>
                <a:cs typeface="Lato"/>
                <a:sym typeface="Lato"/>
              </a:rPr>
              <a:t>copy</a:t>
            </a:r>
            <a:r>
              <a:rPr lang="en" sz="1000" u="sng">
                <a:solidFill>
                  <a:srgbClr val="000000"/>
                </a:solidFill>
                <a:latin typeface="Lato"/>
                <a:ea typeface="Lato"/>
                <a:cs typeface="Lato"/>
                <a:sym typeface="Lato"/>
              </a:rPr>
              <a:t>?usp=sharing</a:t>
            </a:r>
            <a:endParaRPr sz="1000" u="sng">
              <a:solidFill>
                <a:srgbClr val="000000"/>
              </a:solidFill>
              <a:latin typeface="Lato"/>
              <a:ea typeface="Lato"/>
              <a:cs typeface="Lato"/>
              <a:sym typeface="Lato"/>
            </a:endParaRPr>
          </a:p>
          <a:p>
            <a:pPr indent="0" lvl="0" marL="0" rtl="0" algn="ctr">
              <a:spcBef>
                <a:spcPts val="0"/>
              </a:spcBef>
              <a:spcAft>
                <a:spcPts val="0"/>
              </a:spcAft>
              <a:buNone/>
            </a:pPr>
            <a:r>
              <a:t/>
            </a:r>
            <a:endParaRPr b="1" sz="1900">
              <a:solidFill>
                <a:srgbClr val="0B5394"/>
              </a:solidFill>
              <a:latin typeface="Amatic SC"/>
              <a:ea typeface="Amatic SC"/>
              <a:cs typeface="Amatic SC"/>
              <a:sym typeface="Amatic SC"/>
            </a:endParaRPr>
          </a:p>
          <a:p>
            <a:pPr indent="0" lvl="0" marL="0" rtl="0" algn="ctr">
              <a:spcBef>
                <a:spcPts val="0"/>
              </a:spcBef>
              <a:spcAft>
                <a:spcPts val="0"/>
              </a:spcAft>
              <a:buNone/>
            </a:pPr>
            <a:r>
              <a:t/>
            </a:r>
            <a:endParaRPr b="1" sz="1900">
              <a:solidFill>
                <a:srgbClr val="0B5394"/>
              </a:solidFill>
              <a:latin typeface="Amatic SC"/>
              <a:ea typeface="Amatic SC"/>
              <a:cs typeface="Amatic SC"/>
              <a:sym typeface="Amatic SC"/>
            </a:endParaRPr>
          </a:p>
          <a:p>
            <a:pPr indent="0" lvl="0" marL="0" rtl="0" algn="ctr">
              <a:spcBef>
                <a:spcPts val="0"/>
              </a:spcBef>
              <a:spcAft>
                <a:spcPts val="0"/>
              </a:spcAft>
              <a:buNone/>
            </a:pPr>
            <a:r>
              <a:t/>
            </a:r>
            <a:endParaRPr b="1" sz="1900">
              <a:solidFill>
                <a:srgbClr val="0B5394"/>
              </a:solidFill>
              <a:latin typeface="Amatic SC"/>
              <a:ea typeface="Amatic SC"/>
              <a:cs typeface="Amatic SC"/>
              <a:sym typeface="Amatic SC"/>
            </a:endParaRPr>
          </a:p>
          <a:p>
            <a:pPr indent="0" lvl="0" marL="0" rtl="0" algn="ctr">
              <a:spcBef>
                <a:spcPts val="0"/>
              </a:spcBef>
              <a:spcAft>
                <a:spcPts val="0"/>
              </a:spcAft>
              <a:buNone/>
            </a:pPr>
            <a:r>
              <a:rPr b="1" lang="en" sz="1900">
                <a:solidFill>
                  <a:srgbClr val="0B5394"/>
                </a:solidFill>
                <a:latin typeface="Amatic SC"/>
                <a:ea typeface="Amatic SC"/>
                <a:cs typeface="Amatic SC"/>
                <a:sym typeface="Amatic SC"/>
              </a:rPr>
              <a:t>Thank you for teaching with </a:t>
            </a:r>
            <a:r>
              <a:rPr b="1" i="1" lang="en" sz="1900">
                <a:solidFill>
                  <a:srgbClr val="0B5394"/>
                </a:solidFill>
                <a:latin typeface="Amatic SC"/>
                <a:ea typeface="Amatic SC"/>
                <a:cs typeface="Amatic SC"/>
                <a:sym typeface="Amatic SC"/>
              </a:rPr>
              <a:t>Scope </a:t>
            </a:r>
            <a:r>
              <a:rPr b="1" lang="en" sz="1900">
                <a:solidFill>
                  <a:srgbClr val="0B5394"/>
                </a:solidFill>
                <a:latin typeface="Amatic SC"/>
                <a:ea typeface="Amatic SC"/>
                <a:cs typeface="Amatic SC"/>
                <a:sym typeface="Amatic SC"/>
              </a:rPr>
              <a:t>!</a:t>
            </a:r>
            <a:endParaRPr b="1" sz="1900">
              <a:solidFill>
                <a:srgbClr val="0B5394"/>
              </a:solidFill>
              <a:latin typeface="Amatic SC"/>
              <a:ea typeface="Amatic SC"/>
              <a:cs typeface="Amatic SC"/>
              <a:sym typeface="Amatic SC"/>
            </a:endParaRPr>
          </a:p>
          <a:p>
            <a:pPr indent="0" lvl="0" marL="0" rtl="0" algn="l">
              <a:spcBef>
                <a:spcPts val="0"/>
              </a:spcBef>
              <a:spcAft>
                <a:spcPts val="0"/>
              </a:spcAft>
              <a:buNone/>
            </a:pPr>
            <a:r>
              <a:t/>
            </a:r>
            <a:endParaRPr b="1" sz="2800">
              <a:solidFill>
                <a:srgbClr val="CC0000"/>
              </a:solidFill>
            </a:endParaRPr>
          </a:p>
          <a:p>
            <a:pPr indent="0" lvl="0" marL="0" rtl="0" algn="l">
              <a:lnSpc>
                <a:spcPct val="115000"/>
              </a:lnSpc>
              <a:spcBef>
                <a:spcPts val="0"/>
              </a:spcBef>
              <a:spcAft>
                <a:spcPts val="0"/>
              </a:spcAft>
              <a:buNone/>
            </a:pPr>
            <a:r>
              <a:t/>
            </a:r>
            <a:endParaRPr b="1" sz="1200">
              <a:latin typeface="Lato"/>
              <a:ea typeface="Lato"/>
              <a:cs typeface="Lato"/>
              <a:sym typeface="Lato"/>
            </a:endParaRPr>
          </a:p>
        </p:txBody>
      </p:sp>
      <p:sp>
        <p:nvSpPr>
          <p:cNvPr id="54" name="Google Shape;54;p13"/>
          <p:cNvSpPr/>
          <p:nvPr/>
        </p:nvSpPr>
        <p:spPr>
          <a:xfrm>
            <a:off x="1678688" y="4044850"/>
            <a:ext cx="6971400" cy="570600"/>
          </a:xfrm>
          <a:prstGeom prst="roundRect">
            <a:avLst>
              <a:gd fmla="val 50000" name="adj"/>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500">
                <a:latin typeface="Lato"/>
                <a:ea typeface="Lato"/>
                <a:cs typeface="Lato"/>
                <a:sym typeface="Lato"/>
              </a:rPr>
              <a:t>        </a:t>
            </a:r>
            <a:r>
              <a:rPr b="1" lang="en" sz="1500">
                <a:solidFill>
                  <a:srgbClr val="000000"/>
                </a:solidFill>
                <a:latin typeface="Lato"/>
                <a:ea typeface="Lato"/>
                <a:cs typeface="Lato"/>
                <a:sym typeface="Lato"/>
              </a:rPr>
              <a:t>Delete this slide before sharing the activity with students</a:t>
            </a:r>
            <a:r>
              <a:rPr lang="en" sz="1500">
                <a:solidFill>
                  <a:srgbClr val="000000"/>
                </a:solidFill>
                <a:latin typeface="Lato"/>
                <a:ea typeface="Lato"/>
                <a:cs typeface="Lato"/>
                <a:sym typeface="Lato"/>
              </a:rPr>
              <a:t>.</a:t>
            </a:r>
            <a:endParaRPr sz="1500">
              <a:solidFill>
                <a:srgbClr val="000000"/>
              </a:solidFill>
              <a:latin typeface="Lato"/>
              <a:ea typeface="Lato"/>
              <a:cs typeface="Lato"/>
              <a:sym typeface="Lato"/>
            </a:endParaRPr>
          </a:p>
        </p:txBody>
      </p:sp>
      <p:sp>
        <p:nvSpPr>
          <p:cNvPr id="55" name="Google Shape;55;p13"/>
          <p:cNvSpPr/>
          <p:nvPr/>
        </p:nvSpPr>
        <p:spPr>
          <a:xfrm>
            <a:off x="493913" y="3614500"/>
            <a:ext cx="1459200" cy="1315200"/>
          </a:xfrm>
          <a:prstGeom prst="flowChartMagneticTape">
            <a:avLst/>
          </a:prstGeom>
          <a:solidFill>
            <a:srgbClr val="CC2031"/>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97A7"/>
              </a:solidFill>
            </a:endParaRPr>
          </a:p>
        </p:txBody>
      </p:sp>
      <p:sp>
        <p:nvSpPr>
          <p:cNvPr id="56" name="Google Shape;56;p13"/>
          <p:cNvSpPr txBox="1"/>
          <p:nvPr/>
        </p:nvSpPr>
        <p:spPr>
          <a:xfrm>
            <a:off x="577775" y="3752100"/>
            <a:ext cx="1291500" cy="10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3000">
                <a:solidFill>
                  <a:srgbClr val="000000"/>
                </a:solidFill>
                <a:latin typeface="Amatic SC"/>
                <a:ea typeface="Amatic SC"/>
                <a:cs typeface="Amatic SC"/>
                <a:sym typeface="Amatic SC"/>
              </a:rPr>
              <a:t>Don’t forget!</a:t>
            </a:r>
            <a:endParaRPr b="1" sz="3000">
              <a:solidFill>
                <a:srgbClr val="000000"/>
              </a:solidFill>
              <a:latin typeface="Amatic SC"/>
              <a:ea typeface="Amatic SC"/>
              <a:cs typeface="Amatic SC"/>
              <a:sym typeface="Amatic SC"/>
            </a:endParaRPr>
          </a:p>
          <a:p>
            <a:pPr indent="0" lvl="0" marL="0" rtl="0" algn="ctr">
              <a:spcBef>
                <a:spcPts val="0"/>
              </a:spcBef>
              <a:spcAft>
                <a:spcPts val="0"/>
              </a:spcAft>
              <a:buClr>
                <a:srgbClr val="000000"/>
              </a:buClr>
              <a:buSzPts val="1100"/>
              <a:buFont typeface="Arial"/>
              <a:buNone/>
            </a:pPr>
            <a:r>
              <a:rPr b="1" lang="en" sz="3000">
                <a:solidFill>
                  <a:srgbClr val="000000"/>
                </a:solidFill>
                <a:latin typeface="Amatic SC"/>
                <a:ea typeface="Amatic SC"/>
                <a:cs typeface="Amatic SC"/>
                <a:sym typeface="Amatic SC"/>
              </a:rPr>
              <a:t> </a:t>
            </a:r>
            <a:endParaRPr>
              <a:solidFill>
                <a:srgbClr val="000000"/>
              </a:solidFill>
            </a:endParaRPr>
          </a:p>
        </p:txBody>
      </p:sp>
      <p:sp>
        <p:nvSpPr>
          <p:cNvPr id="57" name="Google Shape;57;p13"/>
          <p:cNvSpPr txBox="1"/>
          <p:nvPr/>
        </p:nvSpPr>
        <p:spPr>
          <a:xfrm>
            <a:off x="4288250" y="3375000"/>
            <a:ext cx="4269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CC2031"/>
                </a:solidFill>
                <a:latin typeface="Amatic SC"/>
                <a:ea typeface="Amatic SC"/>
                <a:cs typeface="Amatic SC"/>
                <a:sym typeface="Amatic SC"/>
              </a:rPr>
              <a:t>↓</a:t>
            </a:r>
            <a:endParaRPr sz="1200">
              <a:solidFill>
                <a:srgbClr val="CC2031"/>
              </a:solidFill>
              <a:latin typeface="Amatic SC"/>
              <a:ea typeface="Amatic SC"/>
              <a:cs typeface="Amatic SC"/>
              <a:sym typeface="Amatic S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CUSTOM_2">
    <p:bg>
      <p:bgPr>
        <a:gradFill>
          <a:gsLst>
            <a:gs pos="0">
              <a:srgbClr val="1077D2"/>
            </a:gs>
            <a:gs pos="100000">
              <a:srgbClr val="093153"/>
            </a:gs>
          </a:gsLst>
          <a:path path="circle">
            <a:fillToRect b="50%" l="50%" r="50%" t="50%"/>
          </a:path>
          <a:tileRect/>
        </a:gradFill>
      </p:bgPr>
    </p:bg>
    <p:spTree>
      <p:nvGrpSpPr>
        <p:cNvPr id="13" name="Shape 13"/>
        <p:cNvGrpSpPr/>
        <p:nvPr/>
      </p:nvGrpSpPr>
      <p:grpSpPr>
        <a:xfrm>
          <a:off x="0" y="0"/>
          <a:ext cx="0" cy="0"/>
          <a:chOff x="0" y="0"/>
          <a:chExt cx="0" cy="0"/>
        </a:xfrm>
      </p:grpSpPr>
      <p:sp>
        <p:nvSpPr>
          <p:cNvPr id="14" name="Google Shape;14;p3"/>
          <p:cNvSpPr txBox="1"/>
          <p:nvPr/>
        </p:nvSpPr>
        <p:spPr>
          <a:xfrm>
            <a:off x="345775" y="104775"/>
            <a:ext cx="7695900" cy="7215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b="1" lang="en" sz="6000">
                <a:solidFill>
                  <a:srgbClr val="FFD966"/>
                </a:solidFill>
                <a:latin typeface="Amatic SC"/>
                <a:ea typeface="Amatic SC"/>
                <a:cs typeface="Amatic SC"/>
                <a:sym typeface="Amatic SC"/>
              </a:rPr>
              <a:t>Journal</a:t>
            </a:r>
            <a:endParaRPr b="1" sz="6000">
              <a:solidFill>
                <a:srgbClr val="FFD966"/>
              </a:solidFill>
              <a:latin typeface="Amatic SC"/>
              <a:ea typeface="Amatic SC"/>
              <a:cs typeface="Amatic SC"/>
              <a:sym typeface="Amatic SC"/>
            </a:endParaRPr>
          </a:p>
        </p:txBody>
      </p:sp>
      <p:sp>
        <p:nvSpPr>
          <p:cNvPr id="15" name="Google Shape;15;p3"/>
          <p:cNvSpPr txBox="1"/>
          <p:nvPr/>
        </p:nvSpPr>
        <p:spPr>
          <a:xfrm>
            <a:off x="467725" y="1187850"/>
            <a:ext cx="8333400" cy="3498300"/>
          </a:xfrm>
          <a:prstGeom prst="rect">
            <a:avLst/>
          </a:prstGeom>
          <a:noFill/>
          <a:ln>
            <a:noFill/>
          </a:ln>
        </p:spPr>
        <p:txBody>
          <a:bodyPr anchorCtr="0" anchor="t" bIns="89125" lIns="89125" spcFirstLastPara="1" rIns="89125" wrap="square" tIns="89125">
            <a:noAutofit/>
          </a:bodyPr>
          <a:lstStyle/>
          <a:p>
            <a:pPr indent="0" lvl="0" marL="0" rtl="0" algn="l">
              <a:lnSpc>
                <a:spcPct val="150000"/>
              </a:lnSpc>
              <a:spcBef>
                <a:spcPts val="0"/>
              </a:spcBef>
              <a:spcAft>
                <a:spcPts val="0"/>
              </a:spcAft>
              <a:buClr>
                <a:schemeClr val="dk1"/>
              </a:buClr>
              <a:buSzPts val="1100"/>
              <a:buFont typeface="Arial"/>
              <a:buNone/>
            </a:pPr>
            <a:r>
              <a:rPr b="1" lang="en" sz="2100">
                <a:solidFill>
                  <a:srgbClr val="FFFFFF"/>
                </a:solidFill>
                <a:latin typeface="Lato"/>
                <a:ea typeface="Lato"/>
                <a:cs typeface="Lato"/>
                <a:sym typeface="Lato"/>
              </a:rPr>
              <a:t>Choose one of the following prompts to respond to on the next slide:</a:t>
            </a:r>
            <a:endParaRPr b="1" sz="2100">
              <a:solidFill>
                <a:srgbClr val="FFFFFF"/>
              </a:solidFill>
              <a:latin typeface="Lato"/>
              <a:ea typeface="Lato"/>
              <a:cs typeface="Lato"/>
              <a:sym typeface="Lato"/>
            </a:endParaRPr>
          </a:p>
          <a:p>
            <a:pPr indent="-330200" lvl="0" marL="457200" rtl="0" algn="l">
              <a:lnSpc>
                <a:spcPct val="150000"/>
              </a:lnSpc>
              <a:spcBef>
                <a:spcPts val="1000"/>
              </a:spcBef>
              <a:spcAft>
                <a:spcPts val="0"/>
              </a:spcAft>
              <a:buClr>
                <a:srgbClr val="FFFFFF"/>
              </a:buClr>
              <a:buSzPts val="1600"/>
              <a:buFont typeface="Lato"/>
              <a:buAutoNum type="arabicPeriod"/>
            </a:pPr>
            <a:r>
              <a:rPr lang="en" sz="1600">
                <a:solidFill>
                  <a:srgbClr val="FFFFFF"/>
                </a:solidFill>
                <a:latin typeface="Lato"/>
                <a:ea typeface="Lato"/>
                <a:cs typeface="Lato"/>
                <a:sym typeface="Lato"/>
              </a:rPr>
              <a:t>Write about a time you practiced a skill (in or out of school) and got better.</a:t>
            </a:r>
            <a:endParaRPr sz="1600">
              <a:solidFill>
                <a:srgbClr val="FFFFFF"/>
              </a:solidFill>
              <a:latin typeface="Lato"/>
              <a:ea typeface="Lato"/>
              <a:cs typeface="Lato"/>
              <a:sym typeface="Lato"/>
            </a:endParaRPr>
          </a:p>
          <a:p>
            <a:pPr indent="-330200" lvl="0" marL="457200" rtl="0" algn="l">
              <a:lnSpc>
                <a:spcPct val="150000"/>
              </a:lnSpc>
              <a:spcBef>
                <a:spcPts val="1000"/>
              </a:spcBef>
              <a:spcAft>
                <a:spcPts val="0"/>
              </a:spcAft>
              <a:buClr>
                <a:srgbClr val="FFFFFF"/>
              </a:buClr>
              <a:buSzPts val="1600"/>
              <a:buFont typeface="Lato"/>
              <a:buAutoNum type="arabicPeriod"/>
            </a:pPr>
            <a:r>
              <a:rPr lang="en" sz="1600">
                <a:solidFill>
                  <a:srgbClr val="FFFFFF"/>
                </a:solidFill>
                <a:latin typeface="Lato"/>
                <a:ea typeface="Lato"/>
                <a:cs typeface="Lato"/>
                <a:sym typeface="Lato"/>
              </a:rPr>
              <a:t>Write about a time you achieved a goal. How did you do it? How did you feel?</a:t>
            </a:r>
            <a:endParaRPr sz="1600">
              <a:solidFill>
                <a:srgbClr val="FFFFFF"/>
              </a:solidFill>
              <a:latin typeface="Lato"/>
              <a:ea typeface="Lato"/>
              <a:cs typeface="Lato"/>
              <a:sym typeface="Lato"/>
            </a:endParaRPr>
          </a:p>
          <a:p>
            <a:pPr indent="-330200" lvl="0" marL="457200" rtl="0" algn="l">
              <a:lnSpc>
                <a:spcPct val="100000"/>
              </a:lnSpc>
              <a:spcBef>
                <a:spcPts val="1000"/>
              </a:spcBef>
              <a:spcAft>
                <a:spcPts val="0"/>
              </a:spcAft>
              <a:buClr>
                <a:srgbClr val="FFFFFF"/>
              </a:buClr>
              <a:buSzPts val="1600"/>
              <a:buFont typeface="Lato"/>
              <a:buAutoNum type="arabicPeriod"/>
            </a:pPr>
            <a:r>
              <a:rPr lang="en" sz="1600">
                <a:solidFill>
                  <a:srgbClr val="FFFFFF"/>
                </a:solidFill>
                <a:latin typeface="Lato"/>
                <a:ea typeface="Lato"/>
                <a:cs typeface="Lato"/>
                <a:sym typeface="Lato"/>
              </a:rPr>
              <a:t>Have you ever felt like giving up at something you wanted to get better at? How did you handle the situation?</a:t>
            </a:r>
            <a:r>
              <a:rPr lang="en" sz="1600">
                <a:solidFill>
                  <a:srgbClr val="FFFFFF"/>
                </a:solidFill>
                <a:latin typeface="Lato"/>
                <a:ea typeface="Lato"/>
                <a:cs typeface="Lato"/>
                <a:sym typeface="Lato"/>
              </a:rPr>
              <a:t> </a:t>
            </a:r>
            <a:endParaRPr sz="1600">
              <a:solidFill>
                <a:srgbClr val="FFFFFF"/>
              </a:solidFill>
              <a:latin typeface="Lato"/>
              <a:ea typeface="Lato"/>
              <a:cs typeface="Lato"/>
              <a:sym typeface="Lato"/>
            </a:endParaRPr>
          </a:p>
          <a:p>
            <a:pPr indent="-330200" lvl="0" marL="457200" rtl="0" algn="l">
              <a:lnSpc>
                <a:spcPct val="150000"/>
              </a:lnSpc>
              <a:spcBef>
                <a:spcPts val="1000"/>
              </a:spcBef>
              <a:spcAft>
                <a:spcPts val="0"/>
              </a:spcAft>
              <a:buClr>
                <a:srgbClr val="FFFFFF"/>
              </a:buClr>
              <a:buSzPts val="1600"/>
              <a:buFont typeface="Lato"/>
              <a:buAutoNum type="arabicPeriod"/>
            </a:pPr>
            <a:r>
              <a:rPr lang="en" sz="1600">
                <a:solidFill>
                  <a:srgbClr val="FFFFFF"/>
                </a:solidFill>
                <a:latin typeface="Lato"/>
                <a:ea typeface="Lato"/>
                <a:cs typeface="Lato"/>
                <a:sym typeface="Lato"/>
              </a:rPr>
              <a:t>What are some short-term and long-term goals you have (in or out of school)?</a:t>
            </a:r>
            <a:endParaRPr sz="1600">
              <a:solidFill>
                <a:srgbClr val="FFFFFF"/>
              </a:solidFill>
              <a:latin typeface="Lato"/>
              <a:ea typeface="Lato"/>
              <a:cs typeface="Lato"/>
              <a:sym typeface="Lato"/>
            </a:endParaRPr>
          </a:p>
          <a:p>
            <a:pPr indent="-330200" lvl="0" marL="457200" rtl="0" algn="l">
              <a:lnSpc>
                <a:spcPct val="100000"/>
              </a:lnSpc>
              <a:spcBef>
                <a:spcPts val="1000"/>
              </a:spcBef>
              <a:spcAft>
                <a:spcPts val="0"/>
              </a:spcAft>
              <a:buClr>
                <a:srgbClr val="FFFFFF"/>
              </a:buClr>
              <a:buSzPts val="1600"/>
              <a:buFont typeface="Lato"/>
              <a:buAutoNum type="arabicPeriod"/>
            </a:pPr>
            <a:r>
              <a:rPr lang="en" sz="1600">
                <a:solidFill>
                  <a:srgbClr val="FFFFFF"/>
                </a:solidFill>
                <a:latin typeface="Lato"/>
                <a:ea typeface="Lato"/>
                <a:cs typeface="Lato"/>
                <a:sym typeface="Lato"/>
              </a:rPr>
              <a:t>What obstacles are you encountering as you work toward one of your current goals?</a:t>
            </a:r>
            <a:endParaRPr sz="1600">
              <a:solidFill>
                <a:srgbClr val="FFFFFF"/>
              </a:solidFill>
              <a:latin typeface="Lato"/>
              <a:ea typeface="Lato"/>
              <a:cs typeface="Lato"/>
              <a:sym typeface="Lato"/>
            </a:endParaRPr>
          </a:p>
          <a:p>
            <a:pPr indent="0" lvl="0" marL="0" rtl="0" algn="l">
              <a:lnSpc>
                <a:spcPct val="100000"/>
              </a:lnSpc>
              <a:spcBef>
                <a:spcPts val="1000"/>
              </a:spcBef>
              <a:spcAft>
                <a:spcPts val="0"/>
              </a:spcAft>
              <a:buClr>
                <a:schemeClr val="dk1"/>
              </a:buClr>
              <a:buSzPts val="1100"/>
              <a:buFont typeface="Arial"/>
              <a:buNone/>
            </a:pPr>
            <a:r>
              <a:t/>
            </a:r>
            <a:endParaRPr i="1" sz="1800">
              <a:solidFill>
                <a:srgbClr val="FFFFFF"/>
              </a:solidFill>
              <a:latin typeface="Lato"/>
              <a:ea typeface="Lato"/>
              <a:cs typeface="Lato"/>
              <a:sym typeface="Lato"/>
            </a:endParaRPr>
          </a:p>
          <a:p>
            <a:pPr indent="0" lvl="0" marL="0" rtl="0" algn="l">
              <a:lnSpc>
                <a:spcPct val="100000"/>
              </a:lnSpc>
              <a:spcBef>
                <a:spcPts val="1000"/>
              </a:spcBef>
              <a:spcAft>
                <a:spcPts val="0"/>
              </a:spcAft>
              <a:buClr>
                <a:schemeClr val="dk1"/>
              </a:buClr>
              <a:buSzPts val="1100"/>
              <a:buFont typeface="Arial"/>
              <a:buNone/>
            </a:pPr>
            <a:r>
              <a:t/>
            </a:r>
            <a:endParaRPr sz="1800">
              <a:solidFill>
                <a:srgbClr val="FFFFFF"/>
              </a:solidFill>
              <a:latin typeface="Lato"/>
              <a:ea typeface="Lato"/>
              <a:cs typeface="Lato"/>
              <a:sym typeface="Lato"/>
            </a:endParaRPr>
          </a:p>
          <a:p>
            <a:pPr indent="0" lvl="0" marL="0" rtl="0" algn="l">
              <a:lnSpc>
                <a:spcPct val="100000"/>
              </a:lnSpc>
              <a:spcBef>
                <a:spcPts val="1000"/>
              </a:spcBef>
              <a:spcAft>
                <a:spcPts val="0"/>
              </a:spcAft>
              <a:buNone/>
            </a:pPr>
            <a:r>
              <a:t/>
            </a:r>
            <a:endParaRPr sz="1800">
              <a:solidFill>
                <a:srgbClr val="FFFFFF"/>
              </a:solidFill>
              <a:latin typeface="Lato"/>
              <a:ea typeface="Lato"/>
              <a:cs typeface="Lato"/>
              <a:sym typeface="Lato"/>
            </a:endParaRPr>
          </a:p>
          <a:p>
            <a:pPr indent="0" lvl="0" marL="0" rtl="0" algn="l">
              <a:spcBef>
                <a:spcPts val="1000"/>
              </a:spcBef>
              <a:spcAft>
                <a:spcPts val="0"/>
              </a:spcAft>
              <a:buNone/>
            </a:pPr>
            <a:r>
              <a:t/>
            </a:r>
            <a:endParaRPr sz="1800">
              <a:solidFill>
                <a:srgbClr val="FFFFFF"/>
              </a:solidFill>
              <a:latin typeface="Lato"/>
              <a:ea typeface="Lato"/>
              <a:cs typeface="Lato"/>
              <a:sym typeface="Lato"/>
            </a:endParaRPr>
          </a:p>
          <a:p>
            <a:pPr indent="0" lvl="0" marL="0" rtl="0" algn="l">
              <a:lnSpc>
                <a:spcPct val="100000"/>
              </a:lnSpc>
              <a:spcBef>
                <a:spcPts val="1000"/>
              </a:spcBef>
              <a:spcAft>
                <a:spcPts val="0"/>
              </a:spcAft>
              <a:buNone/>
            </a:pPr>
            <a:r>
              <a:t/>
            </a:r>
            <a:endParaRPr sz="1800">
              <a:solidFill>
                <a:srgbClr val="FFFFFF"/>
              </a:solidFill>
              <a:latin typeface="Lato"/>
              <a:ea typeface="Lato"/>
              <a:cs typeface="Lato"/>
              <a:sym typeface="Lato"/>
            </a:endParaRPr>
          </a:p>
          <a:p>
            <a:pPr indent="0" lvl="0" marL="0" rtl="0" algn="l">
              <a:lnSpc>
                <a:spcPct val="115000"/>
              </a:lnSpc>
              <a:spcBef>
                <a:spcPts val="0"/>
              </a:spcBef>
              <a:spcAft>
                <a:spcPts val="0"/>
              </a:spcAft>
              <a:buNone/>
            </a:pPr>
            <a:r>
              <a:t/>
            </a:r>
            <a:endParaRPr sz="1300">
              <a:solidFill>
                <a:srgbClr val="FFFFFF"/>
              </a:solidFill>
              <a:latin typeface="Average"/>
              <a:ea typeface="Average"/>
              <a:cs typeface="Average"/>
              <a:sym typeface="Averag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p:cSld name="CUSTOM_2_2">
    <p:bg>
      <p:bgPr>
        <a:gradFill>
          <a:gsLst>
            <a:gs pos="0">
              <a:srgbClr val="1077D2"/>
            </a:gs>
            <a:gs pos="100000">
              <a:srgbClr val="093153"/>
            </a:gs>
          </a:gsLst>
          <a:path path="circle">
            <a:fillToRect b="50%" l="50%" r="50%" t="50%"/>
          </a:path>
          <a:tileRect/>
        </a:gradFill>
      </p:bgPr>
    </p:bg>
    <p:spTree>
      <p:nvGrpSpPr>
        <p:cNvPr id="16"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p:cSld name="CUSTOM_2_1">
    <p:bg>
      <p:bgPr>
        <a:gradFill>
          <a:gsLst>
            <a:gs pos="0">
              <a:srgbClr val="1077D2"/>
            </a:gs>
            <a:gs pos="100000">
              <a:srgbClr val="093153"/>
            </a:gs>
          </a:gsLst>
          <a:path path="circle">
            <a:fillToRect b="50%" l="50%" r="50%" t="50%"/>
          </a:path>
          <a:tileRect/>
        </a:gradFill>
      </p:bgPr>
    </p:bg>
    <p:spTree>
      <p:nvGrpSpPr>
        <p:cNvPr id="17" name="Shape 17"/>
        <p:cNvGrpSpPr/>
        <p:nvPr/>
      </p:nvGrpSpPr>
      <p:grpSpPr>
        <a:xfrm>
          <a:off x="0" y="0"/>
          <a:ext cx="0" cy="0"/>
          <a:chOff x="0" y="0"/>
          <a:chExt cx="0" cy="0"/>
        </a:xfrm>
      </p:grpSpPr>
      <p:sp>
        <p:nvSpPr>
          <p:cNvPr id="18" name="Google Shape;18;p5"/>
          <p:cNvSpPr txBox="1"/>
          <p:nvPr/>
        </p:nvSpPr>
        <p:spPr>
          <a:xfrm>
            <a:off x="238225" y="104775"/>
            <a:ext cx="7803600" cy="7215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b="1" lang="en" sz="6000">
                <a:solidFill>
                  <a:srgbClr val="FFD966"/>
                </a:solidFill>
                <a:latin typeface="Amatic SC"/>
                <a:ea typeface="Amatic SC"/>
                <a:cs typeface="Amatic SC"/>
                <a:sym typeface="Amatic SC"/>
              </a:rPr>
              <a:t>Watch a Video</a:t>
            </a:r>
            <a:endParaRPr b="1" sz="6000">
              <a:solidFill>
                <a:srgbClr val="FFD966"/>
              </a:solidFill>
              <a:latin typeface="Amatic SC"/>
              <a:ea typeface="Amatic SC"/>
              <a:cs typeface="Amatic SC"/>
              <a:sym typeface="Amatic SC"/>
            </a:endParaRPr>
          </a:p>
        </p:txBody>
      </p:sp>
      <p:sp>
        <p:nvSpPr>
          <p:cNvPr id="19" name="Google Shape;19;p5"/>
          <p:cNvSpPr txBox="1"/>
          <p:nvPr/>
        </p:nvSpPr>
        <p:spPr>
          <a:xfrm flipH="1">
            <a:off x="1013475" y="1854350"/>
            <a:ext cx="1775100" cy="16347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Clr>
                <a:schemeClr val="dk1"/>
              </a:buClr>
              <a:buSzPts val="1100"/>
              <a:buFont typeface="Arial"/>
              <a:buNone/>
            </a:pPr>
            <a:r>
              <a:rPr lang="en" sz="2000">
                <a:solidFill>
                  <a:srgbClr val="FFFFFF"/>
                </a:solidFill>
                <a:latin typeface="Lato"/>
                <a:ea typeface="Lato"/>
                <a:cs typeface="Lato"/>
                <a:sym typeface="Lato"/>
              </a:rPr>
              <a:t>Click here </a:t>
            </a:r>
            <a:endParaRPr sz="2000">
              <a:solidFill>
                <a:srgbClr val="FFFFFF"/>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2000">
                <a:solidFill>
                  <a:srgbClr val="FFFFFF"/>
                </a:solidFill>
                <a:latin typeface="Lato"/>
                <a:ea typeface="Lato"/>
                <a:cs typeface="Lato"/>
                <a:sym typeface="Lato"/>
              </a:rPr>
              <a:t>to watch a video at Scope Online.</a:t>
            </a:r>
            <a:r>
              <a:rPr lang="en" sz="2000">
                <a:solidFill>
                  <a:srgbClr val="134F5C"/>
                </a:solidFill>
                <a:latin typeface="Lato"/>
                <a:ea typeface="Lato"/>
                <a:cs typeface="Lato"/>
                <a:sym typeface="Lato"/>
              </a:rPr>
              <a:t> </a:t>
            </a:r>
            <a:endParaRPr sz="1800">
              <a:solidFill>
                <a:srgbClr val="FFFFFF"/>
              </a:solidFill>
              <a:latin typeface="Oswald"/>
              <a:ea typeface="Oswald"/>
              <a:cs typeface="Oswald"/>
              <a:sym typeface="Oswald"/>
            </a:endParaRPr>
          </a:p>
        </p:txBody>
      </p:sp>
      <p:sp>
        <p:nvSpPr>
          <p:cNvPr id="20" name="Google Shape;20;p5"/>
          <p:cNvSpPr txBox="1"/>
          <p:nvPr/>
        </p:nvSpPr>
        <p:spPr>
          <a:xfrm rot="-2373767">
            <a:off x="2246841" y="1680335"/>
            <a:ext cx="924601" cy="92141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rgbClr val="FFD966"/>
                </a:solidFill>
                <a:latin typeface="Lato"/>
                <a:ea typeface="Lato"/>
                <a:cs typeface="Lato"/>
                <a:sym typeface="Lato"/>
              </a:rPr>
              <a:t>⤷</a:t>
            </a:r>
            <a:endParaRPr sz="6000">
              <a:solidFill>
                <a:srgbClr val="FFD966"/>
              </a:solidFill>
            </a:endParaRPr>
          </a:p>
        </p:txBody>
      </p:sp>
      <p:sp>
        <p:nvSpPr>
          <p:cNvPr id="21" name="Google Shape;21;p5"/>
          <p:cNvSpPr/>
          <p:nvPr/>
        </p:nvSpPr>
        <p:spPr>
          <a:xfrm>
            <a:off x="3110600" y="1586800"/>
            <a:ext cx="3985500" cy="2247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rgbClr val="FF0000"/>
                </a:solidFill>
              </a:rPr>
              <a:t>TK</a:t>
            </a:r>
            <a:endParaRPr sz="6000">
              <a:solidFill>
                <a:srgbClr val="FF0000"/>
              </a:solidFill>
            </a:endParaRPr>
          </a:p>
        </p:txBody>
      </p:sp>
      <p:pic>
        <p:nvPicPr>
          <p:cNvPr id="22" name="Google Shape;22;p5">
            <a:hlinkClick r:id="rId2"/>
          </p:cNvPr>
          <p:cNvPicPr preferRelativeResize="0"/>
          <p:nvPr/>
        </p:nvPicPr>
        <p:blipFill>
          <a:blip r:embed="rId3">
            <a:alphaModFix/>
          </a:blip>
          <a:stretch>
            <a:fillRect/>
          </a:stretch>
        </p:blipFill>
        <p:spPr>
          <a:xfrm>
            <a:off x="3110600" y="1548200"/>
            <a:ext cx="3985499" cy="2285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p:cSld name="CUSTOM_2_1_2">
    <p:bg>
      <p:bgPr>
        <a:gradFill>
          <a:gsLst>
            <a:gs pos="0">
              <a:srgbClr val="1077D2"/>
            </a:gs>
            <a:gs pos="100000">
              <a:srgbClr val="093153"/>
            </a:gs>
          </a:gsLst>
          <a:path path="circle">
            <a:fillToRect b="50%" l="50%" r="50%" t="50%"/>
          </a:path>
          <a:tileRect/>
        </a:gradFill>
      </p:bgPr>
    </p:bg>
    <p:spTree>
      <p:nvGrpSpPr>
        <p:cNvPr id="23" name="Shape 23"/>
        <p:cNvGrpSpPr/>
        <p:nvPr/>
      </p:nvGrpSpPr>
      <p:grpSpPr>
        <a:xfrm>
          <a:off x="0" y="0"/>
          <a:ext cx="0" cy="0"/>
          <a:chOff x="0" y="0"/>
          <a:chExt cx="0" cy="0"/>
        </a:xfrm>
      </p:grpSpPr>
      <p:sp>
        <p:nvSpPr>
          <p:cNvPr id="24" name="Google Shape;24;p6"/>
          <p:cNvSpPr txBox="1"/>
          <p:nvPr/>
        </p:nvSpPr>
        <p:spPr>
          <a:xfrm>
            <a:off x="238225" y="104775"/>
            <a:ext cx="7803600" cy="7215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b="1" lang="en" sz="6000">
                <a:solidFill>
                  <a:srgbClr val="FFD966"/>
                </a:solidFill>
                <a:latin typeface="Amatic SC"/>
                <a:ea typeface="Amatic SC"/>
                <a:cs typeface="Amatic SC"/>
                <a:sym typeface="Amatic SC"/>
              </a:rPr>
              <a:t>Video Discussion Questions</a:t>
            </a:r>
            <a:endParaRPr b="1" sz="6000">
              <a:solidFill>
                <a:srgbClr val="FFD966"/>
              </a:solidFill>
              <a:latin typeface="Amatic SC"/>
              <a:ea typeface="Amatic SC"/>
              <a:cs typeface="Amatic SC"/>
              <a:sym typeface="Amatic SC"/>
            </a:endParaRPr>
          </a:p>
        </p:txBody>
      </p:sp>
      <p:sp>
        <p:nvSpPr>
          <p:cNvPr id="25" name="Google Shape;25;p6"/>
          <p:cNvSpPr txBox="1"/>
          <p:nvPr/>
        </p:nvSpPr>
        <p:spPr>
          <a:xfrm>
            <a:off x="238225" y="1071750"/>
            <a:ext cx="83544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Lato"/>
              <a:buAutoNum type="arabicPeriod"/>
            </a:pPr>
            <a:r>
              <a:rPr lang="en">
                <a:solidFill>
                  <a:srgbClr val="FFFFFF"/>
                </a:solidFill>
                <a:latin typeface="Lato"/>
                <a:ea typeface="Lato"/>
                <a:cs typeface="Lato"/>
                <a:sym typeface="Lato"/>
              </a:rPr>
              <a:t>What makes Ezra’s running leg different than his walking leg? How did wearing a running leg for the first time affect Ezra?</a:t>
            </a:r>
            <a:endParaRPr>
              <a:solidFill>
                <a:srgbClr val="FFFFFF"/>
              </a:solidFill>
              <a:latin typeface="Lato"/>
              <a:ea typeface="Lato"/>
              <a:cs typeface="Lato"/>
              <a:sym typeface="Lato"/>
            </a:endParaRPr>
          </a:p>
          <a:p>
            <a:pPr indent="0" lvl="0" marL="457200" rtl="0" algn="l">
              <a:lnSpc>
                <a:spcPct val="115000"/>
              </a:lnSpc>
              <a:spcBef>
                <a:spcPts val="0"/>
              </a:spcBef>
              <a:spcAft>
                <a:spcPts val="0"/>
              </a:spcAft>
              <a:buNone/>
            </a:pPr>
            <a:r>
              <a:t/>
            </a:r>
            <a:endParaRPr>
              <a:solidFill>
                <a:srgbClr val="FFFFFF"/>
              </a:solidFill>
              <a:latin typeface="Lato"/>
              <a:ea typeface="Lato"/>
              <a:cs typeface="Lato"/>
              <a:sym typeface="Lato"/>
            </a:endParaRPr>
          </a:p>
          <a:p>
            <a:pPr indent="0" lvl="0" marL="0" rtl="0" algn="l">
              <a:lnSpc>
                <a:spcPct val="115000"/>
              </a:lnSpc>
              <a:spcBef>
                <a:spcPts val="0"/>
              </a:spcBef>
              <a:spcAft>
                <a:spcPts val="0"/>
              </a:spcAft>
              <a:buNone/>
            </a:pPr>
            <a:r>
              <a:t/>
            </a:r>
            <a:endParaRPr>
              <a:solidFill>
                <a:srgbClr val="FFFFFF"/>
              </a:solidFill>
              <a:latin typeface="Lato"/>
              <a:ea typeface="Lato"/>
              <a:cs typeface="Lato"/>
              <a:sym typeface="Lato"/>
            </a:endParaRPr>
          </a:p>
          <a:p>
            <a:pPr indent="0" lvl="0" marL="0" rtl="0" algn="l">
              <a:lnSpc>
                <a:spcPct val="115000"/>
              </a:lnSpc>
              <a:spcBef>
                <a:spcPts val="0"/>
              </a:spcBef>
              <a:spcAft>
                <a:spcPts val="0"/>
              </a:spcAft>
              <a:buNone/>
            </a:pPr>
            <a:r>
              <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AutoNum type="arabicPeriod"/>
            </a:pPr>
            <a:r>
              <a:rPr lang="en">
                <a:solidFill>
                  <a:srgbClr val="FFFFFF"/>
                </a:solidFill>
                <a:latin typeface="Lato"/>
                <a:ea typeface="Lato"/>
                <a:cs typeface="Lato"/>
                <a:sym typeface="Lato"/>
              </a:rPr>
              <a:t>How did growing up with a difference make Ezra feel when he was younger? How does he feel about his difference today?</a:t>
            </a:r>
            <a:endParaRPr>
              <a:solidFill>
                <a:srgbClr val="FFFFFF"/>
              </a:solidFill>
              <a:latin typeface="Lato"/>
              <a:ea typeface="Lato"/>
              <a:cs typeface="Lato"/>
              <a:sym typeface="Lato"/>
            </a:endParaRPr>
          </a:p>
          <a:p>
            <a:pPr indent="0" lvl="0" marL="457200" rtl="0" algn="l">
              <a:lnSpc>
                <a:spcPct val="115000"/>
              </a:lnSpc>
              <a:spcBef>
                <a:spcPts val="0"/>
              </a:spcBef>
              <a:spcAft>
                <a:spcPts val="0"/>
              </a:spcAft>
              <a:buNone/>
            </a:pPr>
            <a:r>
              <a:t/>
            </a:r>
            <a:endParaRPr>
              <a:solidFill>
                <a:srgbClr val="FFFFFF"/>
              </a:solidFill>
              <a:latin typeface="Lato"/>
              <a:ea typeface="Lato"/>
              <a:cs typeface="Lato"/>
              <a:sym typeface="Lato"/>
            </a:endParaRPr>
          </a:p>
          <a:p>
            <a:pPr indent="0" lvl="0" marL="457200" rtl="0" algn="l">
              <a:lnSpc>
                <a:spcPct val="115000"/>
              </a:lnSpc>
              <a:spcBef>
                <a:spcPts val="0"/>
              </a:spcBef>
              <a:spcAft>
                <a:spcPts val="0"/>
              </a:spcAft>
              <a:buNone/>
            </a:pPr>
            <a:r>
              <a:t/>
            </a:r>
            <a:endParaRPr>
              <a:solidFill>
                <a:srgbClr val="FFFFFF"/>
              </a:solidFill>
              <a:latin typeface="Lato"/>
              <a:ea typeface="Lato"/>
              <a:cs typeface="Lato"/>
              <a:sym typeface="Lato"/>
            </a:endParaRPr>
          </a:p>
          <a:p>
            <a:pPr indent="0" lvl="0" marL="457200" rtl="0" algn="l">
              <a:lnSpc>
                <a:spcPct val="115000"/>
              </a:lnSpc>
              <a:spcBef>
                <a:spcPts val="0"/>
              </a:spcBef>
              <a:spcAft>
                <a:spcPts val="0"/>
              </a:spcAft>
              <a:buNone/>
            </a:pPr>
            <a:r>
              <a:t/>
            </a:r>
            <a:endParaRPr>
              <a:solidFill>
                <a:srgbClr val="FFFFFF"/>
              </a:solidFill>
              <a:latin typeface="Lato"/>
              <a:ea typeface="Lato"/>
              <a:cs typeface="Lato"/>
              <a:sym typeface="Lato"/>
            </a:endParaRPr>
          </a:p>
          <a:p>
            <a:pPr indent="-317500" lvl="0" marL="457200" rtl="0" algn="l">
              <a:lnSpc>
                <a:spcPct val="115000"/>
              </a:lnSpc>
              <a:spcBef>
                <a:spcPts val="0"/>
              </a:spcBef>
              <a:spcAft>
                <a:spcPts val="0"/>
              </a:spcAft>
              <a:buClr>
                <a:srgbClr val="FFFFFF"/>
              </a:buClr>
              <a:buSzPts val="1400"/>
              <a:buFont typeface="Lato"/>
              <a:buAutoNum type="arabicPeriod"/>
            </a:pPr>
            <a:r>
              <a:rPr lang="en">
                <a:solidFill>
                  <a:srgbClr val="FFFFFF"/>
                </a:solidFill>
                <a:latin typeface="Lato"/>
                <a:ea typeface="Lato"/>
                <a:cs typeface="Lato"/>
                <a:sym typeface="Lato"/>
              </a:rPr>
              <a:t>Ezra says to “dream big” and “have crazy goals.” Do you have any big dreams and crazy goals? What could you do to make them a reality?</a:t>
            </a:r>
            <a:endParaRPr>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p:cSld name="CUSTOM_2_1_1">
    <p:bg>
      <p:bgPr>
        <a:gradFill>
          <a:gsLst>
            <a:gs pos="0">
              <a:srgbClr val="1077D2"/>
            </a:gs>
            <a:gs pos="100000">
              <a:srgbClr val="093153"/>
            </a:gs>
          </a:gsLst>
          <a:path path="circle">
            <a:fillToRect b="50%" l="50%" r="50%" t="50%"/>
          </a:path>
          <a:tileRect/>
        </a:gradFill>
      </p:bgPr>
    </p:bg>
    <p:spTree>
      <p:nvGrpSpPr>
        <p:cNvPr id="26" name="Shape 26"/>
        <p:cNvGrpSpPr/>
        <p:nvPr/>
      </p:nvGrpSpPr>
      <p:grpSpPr>
        <a:xfrm>
          <a:off x="0" y="0"/>
          <a:ext cx="0" cy="0"/>
          <a:chOff x="0" y="0"/>
          <a:chExt cx="0" cy="0"/>
        </a:xfrm>
      </p:grpSpPr>
      <p:pic>
        <p:nvPicPr>
          <p:cNvPr id="27" name="Google Shape;27;p7">
            <a:hlinkClick r:id="rId2"/>
          </p:cNvPr>
          <p:cNvPicPr preferRelativeResize="0"/>
          <p:nvPr/>
        </p:nvPicPr>
        <p:blipFill>
          <a:blip r:embed="rId3">
            <a:alphaModFix/>
          </a:blip>
          <a:stretch>
            <a:fillRect/>
          </a:stretch>
        </p:blipFill>
        <p:spPr>
          <a:xfrm>
            <a:off x="3025800" y="1198900"/>
            <a:ext cx="5087851" cy="3393900"/>
          </a:xfrm>
          <a:prstGeom prst="rect">
            <a:avLst/>
          </a:prstGeom>
          <a:noFill/>
          <a:ln>
            <a:noFill/>
          </a:ln>
          <a:effectLst>
            <a:outerShdw blurRad="57150" rotWithShape="0" algn="bl" dir="5400000" dist="19050">
              <a:srgbClr val="000000">
                <a:alpha val="50000"/>
              </a:srgbClr>
            </a:outerShdw>
          </a:effectLst>
        </p:spPr>
      </p:pic>
      <p:sp>
        <p:nvSpPr>
          <p:cNvPr id="28" name="Google Shape;28;p7"/>
          <p:cNvSpPr txBox="1"/>
          <p:nvPr/>
        </p:nvSpPr>
        <p:spPr>
          <a:xfrm>
            <a:off x="238225" y="104775"/>
            <a:ext cx="7803600" cy="7215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b="1" lang="en" sz="6000">
                <a:solidFill>
                  <a:srgbClr val="FFD966"/>
                </a:solidFill>
                <a:latin typeface="Amatic SC"/>
                <a:ea typeface="Amatic SC"/>
                <a:cs typeface="Amatic SC"/>
                <a:sym typeface="Amatic SC"/>
              </a:rPr>
              <a:t>Read the Article</a:t>
            </a:r>
            <a:endParaRPr b="1" sz="6000">
              <a:solidFill>
                <a:srgbClr val="FFD966"/>
              </a:solidFill>
              <a:latin typeface="Amatic SC"/>
              <a:ea typeface="Amatic SC"/>
              <a:cs typeface="Amatic SC"/>
              <a:sym typeface="Amatic SC"/>
            </a:endParaRPr>
          </a:p>
        </p:txBody>
      </p:sp>
      <p:sp>
        <p:nvSpPr>
          <p:cNvPr id="29" name="Google Shape;29;p7"/>
          <p:cNvSpPr txBox="1"/>
          <p:nvPr/>
        </p:nvSpPr>
        <p:spPr>
          <a:xfrm flipH="1">
            <a:off x="1013475" y="1854350"/>
            <a:ext cx="1775100" cy="16347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Clr>
                <a:schemeClr val="dk1"/>
              </a:buClr>
              <a:buSzPts val="1100"/>
              <a:buFont typeface="Arial"/>
              <a:buNone/>
            </a:pPr>
            <a:r>
              <a:rPr lang="en" sz="2000">
                <a:solidFill>
                  <a:srgbClr val="FFFFFF"/>
                </a:solidFill>
                <a:latin typeface="Lato"/>
                <a:ea typeface="Lato"/>
                <a:cs typeface="Lato"/>
                <a:sym typeface="Lato"/>
              </a:rPr>
              <a:t>Click here </a:t>
            </a:r>
            <a:endParaRPr sz="2000">
              <a:solidFill>
                <a:srgbClr val="FFFFFF"/>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2000">
                <a:solidFill>
                  <a:srgbClr val="FFFFFF"/>
                </a:solidFill>
                <a:latin typeface="Lato"/>
                <a:ea typeface="Lato"/>
                <a:cs typeface="Lato"/>
                <a:sym typeface="Lato"/>
              </a:rPr>
              <a:t>to read or listen to the article at Scope Online.</a:t>
            </a:r>
            <a:r>
              <a:rPr lang="en" sz="2000">
                <a:solidFill>
                  <a:srgbClr val="134F5C"/>
                </a:solidFill>
                <a:latin typeface="Lato"/>
                <a:ea typeface="Lato"/>
                <a:cs typeface="Lato"/>
                <a:sym typeface="Lato"/>
              </a:rPr>
              <a:t> </a:t>
            </a:r>
            <a:endParaRPr sz="1800">
              <a:solidFill>
                <a:srgbClr val="FFFFFF"/>
              </a:solidFill>
              <a:latin typeface="Oswald"/>
              <a:ea typeface="Oswald"/>
              <a:cs typeface="Oswald"/>
              <a:sym typeface="Oswald"/>
            </a:endParaRPr>
          </a:p>
        </p:txBody>
      </p:sp>
      <p:pic>
        <p:nvPicPr>
          <p:cNvPr id="30" name="Google Shape;30;p7"/>
          <p:cNvPicPr preferRelativeResize="0"/>
          <p:nvPr/>
        </p:nvPicPr>
        <p:blipFill>
          <a:blip r:embed="rId4">
            <a:alphaModFix/>
          </a:blip>
          <a:stretch>
            <a:fillRect/>
          </a:stretch>
        </p:blipFill>
        <p:spPr>
          <a:xfrm>
            <a:off x="3861461" y="191089"/>
            <a:ext cx="796008" cy="806886"/>
          </a:xfrm>
          <a:prstGeom prst="rect">
            <a:avLst/>
          </a:prstGeom>
          <a:noFill/>
          <a:ln>
            <a:noFill/>
          </a:ln>
        </p:spPr>
      </p:pic>
      <p:sp>
        <p:nvSpPr>
          <p:cNvPr id="31" name="Google Shape;31;p7"/>
          <p:cNvSpPr txBox="1"/>
          <p:nvPr/>
        </p:nvSpPr>
        <p:spPr>
          <a:xfrm rot="-2373767">
            <a:off x="2246841" y="1680335"/>
            <a:ext cx="924601" cy="92141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rgbClr val="FFD966"/>
                </a:solidFill>
                <a:latin typeface="Lato"/>
                <a:ea typeface="Lato"/>
                <a:cs typeface="Lato"/>
                <a:sym typeface="Lato"/>
              </a:rPr>
              <a:t>⤷</a:t>
            </a:r>
            <a:endParaRPr sz="6000">
              <a:solidFill>
                <a:srgbClr val="FFD96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p:cSld name="CUSTOM_3">
    <p:bg>
      <p:bgPr>
        <a:gradFill>
          <a:gsLst>
            <a:gs pos="0">
              <a:srgbClr val="1077D2"/>
            </a:gs>
            <a:gs pos="100000">
              <a:srgbClr val="093153"/>
            </a:gs>
          </a:gsLst>
          <a:lin ang="5400012" scaled="0"/>
        </a:gradFill>
      </p:bgPr>
    </p:bg>
    <p:spTree>
      <p:nvGrpSpPr>
        <p:cNvPr id="32" name="Shape 32"/>
        <p:cNvGrpSpPr/>
        <p:nvPr/>
      </p:nvGrpSpPr>
      <p:grpSpPr>
        <a:xfrm>
          <a:off x="0" y="0"/>
          <a:ext cx="0" cy="0"/>
          <a:chOff x="0" y="0"/>
          <a:chExt cx="0" cy="0"/>
        </a:xfrm>
      </p:grpSpPr>
      <p:sp>
        <p:nvSpPr>
          <p:cNvPr id="33" name="Google Shape;33;p8"/>
          <p:cNvSpPr txBox="1"/>
          <p:nvPr/>
        </p:nvSpPr>
        <p:spPr>
          <a:xfrm>
            <a:off x="226025" y="108025"/>
            <a:ext cx="4597500" cy="862200"/>
          </a:xfrm>
          <a:prstGeom prst="rect">
            <a:avLst/>
          </a:prstGeom>
          <a:noFill/>
          <a:ln>
            <a:noFill/>
          </a:ln>
        </p:spPr>
        <p:txBody>
          <a:bodyPr anchorCtr="0" anchor="t" bIns="75575" lIns="75575" spcFirstLastPara="1" rIns="75575" wrap="square" tIns="75575">
            <a:noAutofit/>
          </a:bodyPr>
          <a:lstStyle/>
          <a:p>
            <a:pPr indent="0" lvl="0" marL="0" rtl="0" algn="l">
              <a:spcBef>
                <a:spcPts val="0"/>
              </a:spcBef>
              <a:spcAft>
                <a:spcPts val="0"/>
              </a:spcAft>
              <a:buNone/>
            </a:pPr>
            <a:r>
              <a:rPr b="1" lang="en" sz="6000">
                <a:solidFill>
                  <a:srgbClr val="FFD966"/>
                </a:solidFill>
                <a:latin typeface="Amatic SC"/>
                <a:ea typeface="Amatic SC"/>
                <a:cs typeface="Amatic SC"/>
                <a:sym typeface="Amatic SC"/>
              </a:rPr>
              <a:t>Read Closely</a:t>
            </a:r>
            <a:endParaRPr b="1" sz="6000">
              <a:solidFill>
                <a:srgbClr val="FFD966"/>
              </a:solidFill>
              <a:latin typeface="Amatic SC"/>
              <a:ea typeface="Amatic SC"/>
              <a:cs typeface="Amatic SC"/>
              <a:sym typeface="Amatic SC"/>
            </a:endParaRPr>
          </a:p>
        </p:txBody>
      </p:sp>
      <p:sp>
        <p:nvSpPr>
          <p:cNvPr id="34" name="Google Shape;34;p8"/>
          <p:cNvSpPr txBox="1"/>
          <p:nvPr/>
        </p:nvSpPr>
        <p:spPr>
          <a:xfrm>
            <a:off x="196200" y="1136550"/>
            <a:ext cx="8604900" cy="596700"/>
          </a:xfrm>
          <a:prstGeom prst="rect">
            <a:avLst/>
          </a:prstGeom>
          <a:noFill/>
          <a:ln>
            <a:noFill/>
          </a:ln>
        </p:spPr>
        <p:txBody>
          <a:bodyPr anchorCtr="0" anchor="t" bIns="75575" lIns="75575" spcFirstLastPara="1" rIns="75575" wrap="square" tIns="75575">
            <a:noAutofit/>
          </a:bodyPr>
          <a:lstStyle/>
          <a:p>
            <a:pPr indent="-342900" lvl="0" marL="457200" rtl="0" algn="l">
              <a:spcBef>
                <a:spcPts val="0"/>
              </a:spcBef>
              <a:spcAft>
                <a:spcPts val="0"/>
              </a:spcAft>
              <a:buClr>
                <a:srgbClr val="FFFFFF"/>
              </a:buClr>
              <a:buSzPts val="1800"/>
              <a:buFont typeface="Lato"/>
              <a:buAutoNum type="arabicPeriod"/>
            </a:pPr>
            <a:r>
              <a:rPr lang="en" sz="1800">
                <a:solidFill>
                  <a:srgbClr val="FFFFFF"/>
                </a:solidFill>
                <a:latin typeface="Lato"/>
                <a:ea typeface="Lato"/>
                <a:cs typeface="Lato"/>
                <a:sym typeface="Lato"/>
              </a:rPr>
              <a:t>What does it mean to be born to do something? Why do you think the author chose “Born to Run” as the title?</a:t>
            </a:r>
            <a:endParaRPr sz="1800">
              <a:solidFill>
                <a:srgbClr val="FFFFFF"/>
              </a:solidFill>
              <a:latin typeface="Lato"/>
              <a:ea typeface="Lato"/>
              <a:cs typeface="Lato"/>
              <a:sym typeface="Lato"/>
            </a:endParaRPr>
          </a:p>
        </p:txBody>
      </p:sp>
      <p:pic>
        <p:nvPicPr>
          <p:cNvPr id="35" name="Google Shape;35;p8"/>
          <p:cNvPicPr preferRelativeResize="0"/>
          <p:nvPr/>
        </p:nvPicPr>
        <p:blipFill>
          <a:blip r:embed="rId2">
            <a:alphaModFix/>
          </a:blip>
          <a:stretch>
            <a:fillRect/>
          </a:stretch>
        </p:blipFill>
        <p:spPr>
          <a:xfrm>
            <a:off x="3107775" y="214650"/>
            <a:ext cx="804672" cy="804672"/>
          </a:xfrm>
          <a:prstGeom prst="rect">
            <a:avLst/>
          </a:prstGeom>
          <a:noFill/>
          <a:ln>
            <a:noFill/>
          </a:ln>
        </p:spPr>
      </p:pic>
      <p:sp>
        <p:nvSpPr>
          <p:cNvPr id="36" name="Google Shape;36;p8"/>
          <p:cNvSpPr txBox="1"/>
          <p:nvPr/>
        </p:nvSpPr>
        <p:spPr>
          <a:xfrm>
            <a:off x="196200" y="2900675"/>
            <a:ext cx="8663400" cy="596700"/>
          </a:xfrm>
          <a:prstGeom prst="rect">
            <a:avLst/>
          </a:prstGeom>
          <a:noFill/>
          <a:ln>
            <a:noFill/>
          </a:ln>
        </p:spPr>
        <p:txBody>
          <a:bodyPr anchorCtr="0" anchor="t" bIns="75575" lIns="75575" spcFirstLastPara="1" rIns="75575" wrap="square" tIns="75575">
            <a:noAutofit/>
          </a:bodyPr>
          <a:lstStyle/>
          <a:p>
            <a:pPr indent="-342900" lvl="0" marL="457200" rtl="0" algn="l">
              <a:spcBef>
                <a:spcPts val="0"/>
              </a:spcBef>
              <a:spcAft>
                <a:spcPts val="0"/>
              </a:spcAft>
              <a:buClr>
                <a:srgbClr val="FFFFFF"/>
              </a:buClr>
              <a:buSzPts val="1800"/>
              <a:buFont typeface="Lato"/>
              <a:buAutoNum type="arabicPeriod" startAt="2"/>
            </a:pPr>
            <a:r>
              <a:rPr lang="en" sz="1800">
                <a:solidFill>
                  <a:srgbClr val="FFFFFF"/>
                </a:solidFill>
                <a:latin typeface="Lato"/>
                <a:ea typeface="Lato"/>
                <a:cs typeface="Lato"/>
                <a:sym typeface="Lato"/>
              </a:rPr>
              <a:t>What made Van Phillips’s prosthetics innovative?</a:t>
            </a:r>
            <a:endParaRPr sz="1800">
              <a:solidFill>
                <a:srgbClr val="FFFFFF"/>
              </a:solidFill>
              <a:latin typeface="Lato"/>
              <a:ea typeface="Lato"/>
              <a:cs typeface="Lato"/>
              <a:sym typeface="Lato"/>
            </a:endParaRPr>
          </a:p>
        </p:txBody>
      </p:sp>
    </p:spTree>
  </p:cSld>
  <p:clrMapOvr>
    <a:masterClrMapping/>
  </p:clrMapOvr>
  <p:extLst>
    <p:ext uri="{DCECCB84-F9BA-43D5-87BE-67443E8EF086}">
      <p15:sldGuideLst>
        <p15:guide id="1" orient="horz" pos="792">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p:cSld name="CUSTOM_4_1_2">
    <p:bg>
      <p:bgPr>
        <a:gradFill>
          <a:gsLst>
            <a:gs pos="0">
              <a:srgbClr val="1077D2"/>
            </a:gs>
            <a:gs pos="100000">
              <a:srgbClr val="093153"/>
            </a:gs>
          </a:gsLst>
          <a:lin ang="5400012" scaled="0"/>
        </a:gradFill>
      </p:bgPr>
    </p:bg>
    <p:spTree>
      <p:nvGrpSpPr>
        <p:cNvPr id="37" name="Shape 37"/>
        <p:cNvGrpSpPr/>
        <p:nvPr/>
      </p:nvGrpSpPr>
      <p:grpSpPr>
        <a:xfrm>
          <a:off x="0" y="0"/>
          <a:ext cx="0" cy="0"/>
          <a:chOff x="0" y="0"/>
          <a:chExt cx="0" cy="0"/>
        </a:xfrm>
      </p:grpSpPr>
      <p:sp>
        <p:nvSpPr>
          <p:cNvPr id="38" name="Google Shape;38;p9"/>
          <p:cNvSpPr txBox="1"/>
          <p:nvPr/>
        </p:nvSpPr>
        <p:spPr>
          <a:xfrm>
            <a:off x="238225" y="291525"/>
            <a:ext cx="8562900" cy="596700"/>
          </a:xfrm>
          <a:prstGeom prst="rect">
            <a:avLst/>
          </a:prstGeom>
          <a:noFill/>
          <a:ln>
            <a:noFill/>
          </a:ln>
        </p:spPr>
        <p:txBody>
          <a:bodyPr anchorCtr="0" anchor="t" bIns="75575" lIns="75575" spcFirstLastPara="1" rIns="75575" wrap="square" tIns="75575">
            <a:noAutofit/>
          </a:bodyPr>
          <a:lstStyle/>
          <a:p>
            <a:pPr indent="-342900" lvl="0" marL="457200" rtl="0" algn="l">
              <a:spcBef>
                <a:spcPts val="0"/>
              </a:spcBef>
              <a:spcAft>
                <a:spcPts val="0"/>
              </a:spcAft>
              <a:buClr>
                <a:srgbClr val="FFFFFF"/>
              </a:buClr>
              <a:buSzPts val="1800"/>
              <a:buFont typeface="Lato"/>
              <a:buAutoNum type="arabicPeriod" startAt="3"/>
            </a:pPr>
            <a:r>
              <a:rPr lang="en" sz="1800">
                <a:solidFill>
                  <a:srgbClr val="FFFFFF"/>
                </a:solidFill>
                <a:latin typeface="Lato"/>
                <a:ea typeface="Lato"/>
                <a:cs typeface="Lato"/>
                <a:sym typeface="Lato"/>
              </a:rPr>
              <a:t>How did participating in sports affect Ezra as he was growing up?</a:t>
            </a:r>
            <a:endParaRPr sz="1800">
              <a:solidFill>
                <a:srgbClr val="FFFFFF"/>
              </a:solidFill>
              <a:latin typeface="Lato"/>
              <a:ea typeface="Lato"/>
              <a:cs typeface="Lato"/>
              <a:sym typeface="Lato"/>
            </a:endParaRPr>
          </a:p>
        </p:txBody>
      </p:sp>
      <p:sp>
        <p:nvSpPr>
          <p:cNvPr id="39" name="Google Shape;39;p9"/>
          <p:cNvSpPr txBox="1"/>
          <p:nvPr/>
        </p:nvSpPr>
        <p:spPr>
          <a:xfrm>
            <a:off x="238225" y="2514600"/>
            <a:ext cx="8562900" cy="596700"/>
          </a:xfrm>
          <a:prstGeom prst="rect">
            <a:avLst/>
          </a:prstGeom>
          <a:noFill/>
          <a:ln>
            <a:noFill/>
          </a:ln>
        </p:spPr>
        <p:txBody>
          <a:bodyPr anchorCtr="0" anchor="t" bIns="75575" lIns="75575" spcFirstLastPara="1" rIns="75575" wrap="square" tIns="75575">
            <a:noAutofit/>
          </a:bodyPr>
          <a:lstStyle/>
          <a:p>
            <a:pPr indent="-342900" lvl="0" marL="457200" rtl="0" algn="l">
              <a:spcBef>
                <a:spcPts val="0"/>
              </a:spcBef>
              <a:spcAft>
                <a:spcPts val="0"/>
              </a:spcAft>
              <a:buClr>
                <a:srgbClr val="FFFFFF"/>
              </a:buClr>
              <a:buSzPts val="1800"/>
              <a:buFont typeface="Lato"/>
              <a:buAutoNum type="arabicPeriod" startAt="4"/>
            </a:pPr>
            <a:r>
              <a:rPr lang="en" sz="1800">
                <a:solidFill>
                  <a:srgbClr val="FFFFFF"/>
                </a:solidFill>
                <a:latin typeface="Lato"/>
                <a:ea typeface="Lato"/>
                <a:cs typeface="Lato"/>
                <a:sym typeface="Lato"/>
              </a:rPr>
              <a:t>What important lesson did Ezra learn while he was training for the Paralympics?</a:t>
            </a:r>
            <a:endParaRPr sz="1800">
              <a:solidFill>
                <a:srgbClr val="FFFFFF"/>
              </a:solidFill>
              <a:latin typeface="Lato"/>
              <a:ea typeface="Lato"/>
              <a:cs typeface="Lato"/>
              <a:sym typeface="Lato"/>
            </a:endParaRPr>
          </a:p>
        </p:txBody>
      </p:sp>
    </p:spTree>
  </p:cSld>
  <p:clrMapOvr>
    <a:masterClrMapping/>
  </p:clrMapOvr>
  <p:extLst>
    <p:ext uri="{DCECCB84-F9BA-43D5-87BE-67443E8EF086}">
      <p15:sldGuideLst>
        <p15:guide id="1" orient="horz" pos="158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p:cSld name="CUSTOM_4_1_2_2">
    <p:bg>
      <p:bgPr>
        <a:gradFill>
          <a:gsLst>
            <a:gs pos="0">
              <a:srgbClr val="1077D2"/>
            </a:gs>
            <a:gs pos="100000">
              <a:srgbClr val="093153"/>
            </a:gs>
          </a:gsLst>
          <a:path path="circle">
            <a:fillToRect b="50%" l="50%" r="50%" t="50%"/>
          </a:path>
          <a:tileRect/>
        </a:gradFill>
      </p:bgPr>
    </p:bg>
    <p:spTree>
      <p:nvGrpSpPr>
        <p:cNvPr id="40" name="Shape 40"/>
        <p:cNvGrpSpPr/>
        <p:nvPr/>
      </p:nvGrpSpPr>
      <p:grpSpPr>
        <a:xfrm>
          <a:off x="0" y="0"/>
          <a:ext cx="0" cy="0"/>
          <a:chOff x="0" y="0"/>
          <a:chExt cx="0" cy="0"/>
        </a:xfrm>
      </p:grpSpPr>
      <p:sp>
        <p:nvSpPr>
          <p:cNvPr id="41" name="Google Shape;41;p10"/>
          <p:cNvSpPr txBox="1"/>
          <p:nvPr/>
        </p:nvSpPr>
        <p:spPr>
          <a:xfrm>
            <a:off x="238225" y="291525"/>
            <a:ext cx="8562900" cy="596700"/>
          </a:xfrm>
          <a:prstGeom prst="rect">
            <a:avLst/>
          </a:prstGeom>
          <a:noFill/>
          <a:ln>
            <a:noFill/>
          </a:ln>
        </p:spPr>
        <p:txBody>
          <a:bodyPr anchorCtr="0" anchor="t" bIns="75575" lIns="75575" spcFirstLastPara="1" rIns="75575" wrap="square" tIns="75575">
            <a:noAutofit/>
          </a:bodyPr>
          <a:lstStyle/>
          <a:p>
            <a:pPr indent="-342900" lvl="0" marL="457200" rtl="0" algn="l">
              <a:spcBef>
                <a:spcPts val="0"/>
              </a:spcBef>
              <a:spcAft>
                <a:spcPts val="0"/>
              </a:spcAft>
              <a:buClr>
                <a:srgbClr val="FFFFFF"/>
              </a:buClr>
              <a:buSzPts val="1800"/>
              <a:buFont typeface="Lato"/>
              <a:buAutoNum type="arabicPeriod" startAt="5"/>
            </a:pPr>
            <a:r>
              <a:rPr lang="en" sz="1800">
                <a:solidFill>
                  <a:srgbClr val="FFFFFF"/>
                </a:solidFill>
                <a:latin typeface="Lato"/>
                <a:ea typeface="Lato"/>
                <a:cs typeface="Lato"/>
                <a:sym typeface="Lato"/>
              </a:rPr>
              <a:t>How has Ezra coped with failing to win the medal he’d hoped for in the high jump?</a:t>
            </a:r>
            <a:endParaRPr sz="1800">
              <a:solidFill>
                <a:srgbClr val="FFFFFF"/>
              </a:solidFill>
              <a:latin typeface="Lato"/>
              <a:ea typeface="Lato"/>
              <a:cs typeface="Lato"/>
              <a:sym typeface="Lato"/>
            </a:endParaRPr>
          </a:p>
        </p:txBody>
      </p:sp>
    </p:spTree>
  </p:cSld>
  <p:clrMapOvr>
    <a:masterClrMapping/>
  </p:clrMapOvr>
  <p:extLst>
    <p:ext uri="{DCECCB84-F9BA-43D5-87BE-67443E8EF086}">
      <p15:sldGuideLst>
        <p15:guide id="1" orient="horz" pos="1584">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1077D2"/>
            </a:gs>
            <a:gs pos="100000">
              <a:srgbClr val="093153"/>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nvSpPr>
        <p:spPr>
          <a:xfrm>
            <a:off x="630750" y="4800600"/>
            <a:ext cx="7882500" cy="20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400">
                <a:solidFill>
                  <a:srgbClr val="FFFFFF"/>
                </a:solidFill>
              </a:rPr>
              <a:t>©2023 BY SCHOLASTIC INC. ALL RIGHTS RESERVED. PERMISSION GRANTED TO TEACHERS AND SUBSCRIBERS TO MAKE COPIES OF THIS FILE TO DISTRIBUTE TO STUDENTS. SCHOLASTIC IS NOT RESPONSIBLE FOR ANY EDITS TO THESE MATERIALS MADE BY EDUCATORS OR THEIR STUDENTS.</a:t>
            </a:r>
            <a:endParaRPr sz="400">
              <a:solidFill>
                <a:srgbClr val="FFFFFF"/>
              </a:solidFill>
            </a:endParaRPr>
          </a:p>
          <a:p>
            <a:pPr indent="0" lvl="0" marL="0" rtl="0" algn="ctr">
              <a:lnSpc>
                <a:spcPct val="115000"/>
              </a:lnSpc>
              <a:spcBef>
                <a:spcPts val="0"/>
              </a:spcBef>
              <a:spcAft>
                <a:spcPts val="0"/>
              </a:spcAft>
              <a:buClr>
                <a:srgbClr val="000000"/>
              </a:buClr>
              <a:buSzPts val="1100"/>
              <a:buFont typeface="Arial"/>
              <a:buNone/>
            </a:pPr>
            <a:r>
              <a:t/>
            </a:r>
            <a:endParaRPr sz="500"/>
          </a:p>
        </p:txBody>
      </p:sp>
      <p:sp>
        <p:nvSpPr>
          <p:cNvPr id="7" name="Google Shape;7;p1"/>
          <p:cNvSpPr txBox="1"/>
          <p:nvPr>
            <p:ph idx="1" type="body"/>
          </p:nvPr>
        </p:nvSpPr>
        <p:spPr>
          <a:xfrm>
            <a:off x="1078100" y="1117100"/>
            <a:ext cx="3976800" cy="2262300"/>
          </a:xfrm>
          <a:prstGeom prst="rect">
            <a:avLst/>
          </a:prstGeom>
          <a:noFill/>
          <a:ln cap="flat" cmpd="sng" w="9525">
            <a:solidFill>
              <a:srgbClr val="93C47D"/>
            </a:solidFill>
            <a:prstDash val="dot"/>
            <a:round/>
            <a:headEnd len="sm" w="sm" type="none"/>
            <a:tailEnd len="sm" w="sm" type="none"/>
          </a:ln>
        </p:spPr>
        <p:txBody>
          <a:bodyPr anchorCtr="0" anchor="t" bIns="91425" lIns="91425" spcFirstLastPara="1" rIns="91425" wrap="square" tIns="91425">
            <a:noAutofit/>
          </a:bodyPr>
          <a:lstStyle>
            <a:lvl1pPr indent="-317500" lvl="0" marL="457200">
              <a:spcBef>
                <a:spcPts val="0"/>
              </a:spcBef>
              <a:spcAft>
                <a:spcPts val="0"/>
              </a:spcAft>
              <a:buClr>
                <a:srgbClr val="FFFFFF"/>
              </a:buClr>
              <a:buSzPts val="1400"/>
              <a:buFont typeface="Lato"/>
              <a:buChar char="●"/>
              <a:defRPr>
                <a:solidFill>
                  <a:srgbClr val="FFFFFF"/>
                </a:solidFill>
                <a:latin typeface="Lato"/>
                <a:ea typeface="Lato"/>
                <a:cs typeface="Lato"/>
                <a:sym typeface="Lato"/>
              </a:defRPr>
            </a:lvl1pPr>
            <a:lvl2pPr indent="-317500" lvl="1" marL="914400">
              <a:spcBef>
                <a:spcPts val="0"/>
              </a:spcBef>
              <a:spcAft>
                <a:spcPts val="0"/>
              </a:spcAft>
              <a:buClr>
                <a:srgbClr val="FFFFFF"/>
              </a:buClr>
              <a:buSzPts val="1400"/>
              <a:buChar char="○"/>
              <a:defRPr>
                <a:solidFill>
                  <a:srgbClr val="FFFFFF"/>
                </a:solidFill>
              </a:defRPr>
            </a:lvl2pPr>
            <a:lvl3pPr indent="-317500" lvl="2" marL="1371600">
              <a:spcBef>
                <a:spcPts val="0"/>
              </a:spcBef>
              <a:spcAft>
                <a:spcPts val="0"/>
              </a:spcAft>
              <a:buClr>
                <a:srgbClr val="FFFFFF"/>
              </a:buClr>
              <a:buSzPts val="1400"/>
              <a:buChar char="■"/>
              <a:defRPr>
                <a:solidFill>
                  <a:srgbClr val="FFFFFF"/>
                </a:solidFill>
              </a:defRPr>
            </a:lvl3pPr>
            <a:lvl4pPr indent="-317500" lvl="3" marL="1828800">
              <a:spcBef>
                <a:spcPts val="0"/>
              </a:spcBef>
              <a:spcAft>
                <a:spcPts val="0"/>
              </a:spcAft>
              <a:buClr>
                <a:srgbClr val="FFFFFF"/>
              </a:buClr>
              <a:buSzPts val="1400"/>
              <a:buChar char="●"/>
              <a:defRPr>
                <a:solidFill>
                  <a:srgbClr val="FFFFFF"/>
                </a:solidFill>
              </a:defRPr>
            </a:lvl4pPr>
            <a:lvl5pPr indent="-317500" lvl="4" marL="2286000">
              <a:spcBef>
                <a:spcPts val="0"/>
              </a:spcBef>
              <a:spcAft>
                <a:spcPts val="0"/>
              </a:spcAft>
              <a:buClr>
                <a:srgbClr val="FFFFFF"/>
              </a:buClr>
              <a:buSzPts val="1400"/>
              <a:buChar char="○"/>
              <a:defRPr>
                <a:solidFill>
                  <a:srgbClr val="FFFFFF"/>
                </a:solidFill>
              </a:defRPr>
            </a:lvl5pPr>
            <a:lvl6pPr indent="-317500" lvl="5" marL="2743200">
              <a:spcBef>
                <a:spcPts val="0"/>
              </a:spcBef>
              <a:spcAft>
                <a:spcPts val="0"/>
              </a:spcAft>
              <a:buClr>
                <a:srgbClr val="FFFFFF"/>
              </a:buClr>
              <a:buSzPts val="1400"/>
              <a:buChar char="■"/>
              <a:defRPr>
                <a:solidFill>
                  <a:srgbClr val="FFFFFF"/>
                </a:solidFill>
              </a:defRPr>
            </a:lvl6pPr>
            <a:lvl7pPr indent="-317500" lvl="6" marL="3200400">
              <a:spcBef>
                <a:spcPts val="0"/>
              </a:spcBef>
              <a:spcAft>
                <a:spcPts val="0"/>
              </a:spcAft>
              <a:buClr>
                <a:srgbClr val="FFFFFF"/>
              </a:buClr>
              <a:buSzPts val="1400"/>
              <a:buChar char="●"/>
              <a:defRPr>
                <a:solidFill>
                  <a:srgbClr val="FFFFFF"/>
                </a:solidFill>
              </a:defRPr>
            </a:lvl7pPr>
            <a:lvl8pPr indent="-317500" lvl="7" marL="3657600">
              <a:spcBef>
                <a:spcPts val="0"/>
              </a:spcBef>
              <a:spcAft>
                <a:spcPts val="0"/>
              </a:spcAft>
              <a:buClr>
                <a:srgbClr val="FFFFFF"/>
              </a:buClr>
              <a:buSzPts val="1400"/>
              <a:buChar char="○"/>
              <a:defRPr>
                <a:solidFill>
                  <a:srgbClr val="FFFFFF"/>
                </a:solidFill>
              </a:defRPr>
            </a:lvl8pPr>
            <a:lvl9pPr indent="-317500" lvl="8" marL="4114800">
              <a:spcBef>
                <a:spcPts val="0"/>
              </a:spcBef>
              <a:spcAft>
                <a:spcPts val="0"/>
              </a:spcAft>
              <a:buClr>
                <a:srgbClr val="FFFFFF"/>
              </a:buClr>
              <a:buSzPts val="1400"/>
              <a:buChar char="■"/>
              <a:defRPr>
                <a:solidFill>
                  <a:srgbClr val="FFFFFF"/>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6">
          <p15:clr>
            <a:srgbClr val="EA4335"/>
          </p15:clr>
        </p15:guide>
        <p15:guide id="2" pos="5544">
          <p15:clr>
            <a:srgbClr val="EA4335"/>
          </p15:clr>
        </p15:guide>
        <p15:guide id="3" orient="horz" pos="216">
          <p15:clr>
            <a:srgbClr val="EA4335"/>
          </p15:clr>
        </p15:guide>
        <p15:guide id="4" orient="horz" pos="295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scope.scholastic.com/issues/2022-23/110122/rescue-in-the-rainforest.html?share-slideshow=70a41bd46a54d6f0637cfe34401a795b" TargetMode="External"/><Relationship Id="rId4" Type="http://schemas.openxmlformats.org/officeDocument/2006/relationships/hyperlink" Target="https://scope.scholastic.com/issues/2022-23/110122/rescue-in-the-rainforest.html?share-slideshow=70a41bd46a54d6f0637cfe34401a795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scope.scholastic.com/issues/2022-23/040123/born-to-run.html?share-video=22e9bdf0d64846f98911d16fcf58fc5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scope.scholastic.com/issues/2022-23/040123/born-to-run.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3"/>
          <p:cNvSpPr txBox="1"/>
          <p:nvPr>
            <p:ph idx="4294967295" type="body"/>
          </p:nvPr>
        </p:nvSpPr>
        <p:spPr>
          <a:xfrm>
            <a:off x="764700" y="1863200"/>
            <a:ext cx="8036400" cy="1131000"/>
          </a:xfrm>
          <a:prstGeom prst="rect">
            <a:avLst/>
          </a:prstGeom>
          <a:noFill/>
          <a:ln cap="flat" cmpd="sng" w="9525">
            <a:solidFill>
              <a:srgbClr val="93C47D"/>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3"/>
          <p:cNvSpPr txBox="1"/>
          <p:nvPr>
            <p:ph idx="4294967295" type="body"/>
          </p:nvPr>
        </p:nvSpPr>
        <p:spPr>
          <a:xfrm>
            <a:off x="764700" y="3472350"/>
            <a:ext cx="8036400" cy="1131000"/>
          </a:xfrm>
          <a:prstGeom prst="rect">
            <a:avLst/>
          </a:prstGeom>
          <a:noFill/>
          <a:ln cap="flat" cmpd="sng" w="9525">
            <a:solidFill>
              <a:srgbClr val="93C47D"/>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4">
            <a:hlinkClick r:id="rId3"/>
          </p:cNvPr>
          <p:cNvSpPr txBox="1"/>
          <p:nvPr/>
        </p:nvSpPr>
        <p:spPr>
          <a:xfrm>
            <a:off x="7342925" y="342900"/>
            <a:ext cx="1294500" cy="2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116" name="Google Shape;116;p24">
            <a:hlinkClick r:id="rId4"/>
          </p:cNvPr>
          <p:cNvSpPr txBox="1"/>
          <p:nvPr/>
        </p:nvSpPr>
        <p:spPr>
          <a:xfrm>
            <a:off x="5750650" y="342900"/>
            <a:ext cx="2886900" cy="4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idx="4294967295" type="body"/>
          </p:nvPr>
        </p:nvSpPr>
        <p:spPr>
          <a:xfrm>
            <a:off x="430200" y="416725"/>
            <a:ext cx="8283600" cy="4174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7">
            <a:hlinkClick r:id="rId3"/>
          </p:cNvPr>
          <p:cNvSpPr/>
          <p:nvPr/>
        </p:nvSpPr>
        <p:spPr>
          <a:xfrm>
            <a:off x="3060750" y="1228725"/>
            <a:ext cx="5098200" cy="3380400"/>
          </a:xfrm>
          <a:prstGeom prst="roundRect">
            <a:avLst>
              <a:gd fmla="val 72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8"/>
          <p:cNvSpPr txBox="1"/>
          <p:nvPr>
            <p:ph idx="4294967295" type="body"/>
          </p:nvPr>
        </p:nvSpPr>
        <p:spPr>
          <a:xfrm>
            <a:off x="764700" y="1717850"/>
            <a:ext cx="8036400" cy="547800"/>
          </a:xfrm>
          <a:prstGeom prst="rect">
            <a:avLst/>
          </a:prstGeom>
          <a:noFill/>
          <a:ln cap="flat" cmpd="sng" w="9525">
            <a:solidFill>
              <a:srgbClr val="93C47D"/>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txBox="1"/>
          <p:nvPr>
            <p:ph idx="4294967295" type="body"/>
          </p:nvPr>
        </p:nvSpPr>
        <p:spPr>
          <a:xfrm>
            <a:off x="764700" y="2912400"/>
            <a:ext cx="8036400" cy="547800"/>
          </a:xfrm>
          <a:prstGeom prst="rect">
            <a:avLst/>
          </a:prstGeom>
          <a:noFill/>
          <a:ln cap="flat" cmpd="sng" w="9525">
            <a:solidFill>
              <a:srgbClr val="93C47D"/>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txBox="1"/>
          <p:nvPr>
            <p:ph idx="4294967295" type="body"/>
          </p:nvPr>
        </p:nvSpPr>
        <p:spPr>
          <a:xfrm>
            <a:off x="764700" y="4138500"/>
            <a:ext cx="8036400" cy="547800"/>
          </a:xfrm>
          <a:prstGeom prst="rect">
            <a:avLst/>
          </a:prstGeom>
          <a:noFill/>
          <a:ln cap="flat" cmpd="sng" w="9525">
            <a:solidFill>
              <a:srgbClr val="93C47D"/>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9">
            <a:hlinkClick r:id="rId3"/>
          </p:cNvPr>
          <p:cNvSpPr/>
          <p:nvPr/>
        </p:nvSpPr>
        <p:spPr>
          <a:xfrm>
            <a:off x="2981825" y="1195350"/>
            <a:ext cx="5132400" cy="3401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0"/>
          <p:cNvSpPr txBox="1"/>
          <p:nvPr>
            <p:ph idx="4294967295" type="body"/>
          </p:nvPr>
        </p:nvSpPr>
        <p:spPr>
          <a:xfrm>
            <a:off x="764700" y="1885950"/>
            <a:ext cx="8036400" cy="985800"/>
          </a:xfrm>
          <a:prstGeom prst="rect">
            <a:avLst/>
          </a:prstGeom>
          <a:noFill/>
          <a:ln cap="flat" cmpd="sng" w="9525">
            <a:solidFill>
              <a:srgbClr val="93C47D"/>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txBox="1"/>
          <p:nvPr>
            <p:ph idx="4294967295" type="body"/>
          </p:nvPr>
        </p:nvSpPr>
        <p:spPr>
          <a:xfrm>
            <a:off x="764700" y="3385925"/>
            <a:ext cx="8036400" cy="985800"/>
          </a:xfrm>
          <a:prstGeom prst="rect">
            <a:avLst/>
          </a:prstGeom>
          <a:noFill/>
          <a:ln cap="flat" cmpd="sng" w="9525">
            <a:solidFill>
              <a:srgbClr val="93C47D"/>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1"/>
          <p:cNvSpPr txBox="1"/>
          <p:nvPr>
            <p:ph idx="4294967295" type="body"/>
          </p:nvPr>
        </p:nvSpPr>
        <p:spPr>
          <a:xfrm>
            <a:off x="764700" y="753825"/>
            <a:ext cx="8036400" cy="1526700"/>
          </a:xfrm>
          <a:prstGeom prst="rect">
            <a:avLst/>
          </a:prstGeom>
          <a:noFill/>
          <a:ln cap="flat" cmpd="sng" w="9525">
            <a:solidFill>
              <a:srgbClr val="93C47D"/>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1"/>
          <p:cNvSpPr txBox="1"/>
          <p:nvPr>
            <p:ph idx="4294967295" type="body"/>
          </p:nvPr>
        </p:nvSpPr>
        <p:spPr>
          <a:xfrm>
            <a:off x="764700" y="3001500"/>
            <a:ext cx="8036400" cy="1526700"/>
          </a:xfrm>
          <a:prstGeom prst="rect">
            <a:avLst/>
          </a:prstGeom>
          <a:noFill/>
          <a:ln cap="flat" cmpd="sng" w="9525">
            <a:solidFill>
              <a:srgbClr val="93C47D"/>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2"/>
          <p:cNvSpPr txBox="1"/>
          <p:nvPr>
            <p:ph idx="4294967295" type="body"/>
          </p:nvPr>
        </p:nvSpPr>
        <p:spPr>
          <a:xfrm>
            <a:off x="764700" y="1045050"/>
            <a:ext cx="8036400" cy="1526700"/>
          </a:xfrm>
          <a:prstGeom prst="rect">
            <a:avLst/>
          </a:prstGeom>
          <a:noFill/>
          <a:ln cap="flat" cmpd="sng" w="9525">
            <a:solidFill>
              <a:srgbClr val="93C47D"/>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